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2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289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19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72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68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16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73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33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692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39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54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5B857-AEF3-4DC0-91CD-B441E80753EA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855FB-89DA-4F4A-BEA6-D20E317D61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76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Présentation du Département d’Histoire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238750"/>
            <a:ext cx="28194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La formation en histoire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40 enseignants-chercheurs</a:t>
            </a:r>
          </a:p>
          <a:p>
            <a:r>
              <a:rPr lang="fr-FR" dirty="0" smtClean="0"/>
              <a:t>Quatre périodes</a:t>
            </a:r>
          </a:p>
          <a:p>
            <a:r>
              <a:rPr lang="fr-FR" dirty="0" smtClean="0"/>
              <a:t>Une bibliothèque spécialisée</a:t>
            </a:r>
          </a:p>
          <a:p>
            <a:endParaRPr lang="fr-FR" dirty="0"/>
          </a:p>
          <a:p>
            <a:r>
              <a:rPr lang="fr-FR" dirty="0" smtClean="0"/>
              <a:t>Licences : Licence d’Histoire/3 Double Licences</a:t>
            </a:r>
          </a:p>
          <a:p>
            <a:r>
              <a:rPr lang="fr-FR" dirty="0" smtClean="0"/>
              <a:t>Préparation au CAPES en fin de L3</a:t>
            </a:r>
          </a:p>
          <a:p>
            <a:r>
              <a:rPr lang="fr-FR" dirty="0" smtClean="0"/>
              <a:t>Master Recherche : 3 parcours</a:t>
            </a:r>
          </a:p>
          <a:p>
            <a:r>
              <a:rPr lang="fr-FR" dirty="0" smtClean="0"/>
              <a:t>Agrégation d’Histoire</a:t>
            </a:r>
          </a:p>
          <a:p>
            <a:r>
              <a:rPr lang="fr-FR" dirty="0" smtClean="0"/>
              <a:t>Doctorat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738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Faire sa Licence d’Histoire à Paris-Nanterre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L1 : </a:t>
            </a:r>
          </a:p>
          <a:p>
            <a:pPr lvl="1"/>
            <a:r>
              <a:rPr lang="fr-FR" dirty="0" smtClean="0"/>
              <a:t>Histoire</a:t>
            </a:r>
          </a:p>
          <a:p>
            <a:pPr lvl="1"/>
            <a:r>
              <a:rPr lang="fr-FR" dirty="0" smtClean="0"/>
              <a:t>4 Double-Licences : Histoire-Histoire de l’Art et Archéologie ; Histoire-Anglais ; Histoire-Droit ; Histoire-Géographie et Aménagement</a:t>
            </a:r>
          </a:p>
          <a:p>
            <a:pPr lvl="1"/>
            <a:endParaRPr lang="fr-FR" dirty="0"/>
          </a:p>
          <a:p>
            <a:r>
              <a:rPr lang="fr-FR" dirty="0" smtClean="0"/>
              <a:t>L2-L3 : 3 parcours possibles</a:t>
            </a:r>
          </a:p>
          <a:p>
            <a:pPr lvl="1"/>
            <a:r>
              <a:rPr lang="fr-FR" dirty="0" smtClean="0"/>
              <a:t> Métiers de l’histoire</a:t>
            </a:r>
          </a:p>
          <a:p>
            <a:pPr lvl="1"/>
            <a:r>
              <a:rPr lang="fr-FR" dirty="0" smtClean="0"/>
              <a:t>Métiers de l’enseignement 1</a:t>
            </a:r>
            <a:r>
              <a:rPr lang="fr-FR" baseline="30000" dirty="0" smtClean="0"/>
              <a:t>er</a:t>
            </a:r>
            <a:r>
              <a:rPr lang="fr-FR" dirty="0" smtClean="0"/>
              <a:t> degré</a:t>
            </a:r>
          </a:p>
          <a:p>
            <a:pPr lvl="1"/>
            <a:r>
              <a:rPr lang="fr-FR" dirty="0" smtClean="0"/>
              <a:t>Métiers de l’enseignement 2</a:t>
            </a:r>
            <a:r>
              <a:rPr lang="fr-FR" baseline="30000" dirty="0" smtClean="0"/>
              <a:t>nd</a:t>
            </a:r>
            <a:r>
              <a:rPr lang="fr-FR" dirty="0" smtClean="0"/>
              <a:t> degré </a:t>
            </a:r>
          </a:p>
          <a:p>
            <a:pPr lvl="1"/>
            <a:r>
              <a:rPr lang="fr-FR" dirty="0" smtClean="0"/>
              <a:t>4 Double-Licences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619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responsables de la 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r-FR" u="sng" dirty="0" smtClean="0"/>
              <a:t>Licence :</a:t>
            </a:r>
            <a:r>
              <a:rPr lang="fr-FR" dirty="0" smtClean="0"/>
              <a:t> Christel Muller (Présentiel), Arnaud </a:t>
            </a:r>
            <a:r>
              <a:rPr lang="fr-FR" dirty="0" err="1" smtClean="0"/>
              <a:t>Lestremau</a:t>
            </a:r>
            <a:r>
              <a:rPr lang="fr-FR" dirty="0" smtClean="0"/>
              <a:t> et Julien </a:t>
            </a:r>
            <a:r>
              <a:rPr lang="fr-FR" dirty="0" err="1" smtClean="0"/>
              <a:t>Sorez</a:t>
            </a:r>
            <a:r>
              <a:rPr lang="fr-FR" dirty="0" smtClean="0"/>
              <a:t> (EAD)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Directrice d’études : Caroline Galland</a:t>
            </a:r>
          </a:p>
          <a:p>
            <a:pPr>
              <a:lnSpc>
                <a:spcPct val="150000"/>
              </a:lnSpc>
            </a:pPr>
            <a:r>
              <a:rPr lang="fr-FR" u="sng" dirty="0" smtClean="0"/>
              <a:t>Master : </a:t>
            </a:r>
            <a:r>
              <a:rPr lang="fr-FR" dirty="0" smtClean="0"/>
              <a:t>Baptiste Bonnefoy, Paul Lenormand, Maureen Attali</a:t>
            </a:r>
          </a:p>
          <a:p>
            <a:pPr>
              <a:lnSpc>
                <a:spcPct val="150000"/>
              </a:lnSpc>
            </a:pPr>
            <a:r>
              <a:rPr lang="fr-FR" u="sng" dirty="0"/>
              <a:t>Secrétaire pédagogique </a:t>
            </a:r>
            <a:r>
              <a:rPr lang="fr-FR" dirty="0"/>
              <a:t>: Pauline </a:t>
            </a:r>
            <a:r>
              <a:rPr lang="fr-FR" dirty="0" err="1"/>
              <a:t>Wurthlin</a:t>
            </a:r>
            <a:endParaRPr lang="fr-FR" dirty="0"/>
          </a:p>
          <a:p>
            <a:pPr>
              <a:lnSpc>
                <a:spcPct val="150000"/>
              </a:lnSpc>
            </a:pPr>
            <a:r>
              <a:rPr lang="fr-FR" u="sng" dirty="0" smtClean="0"/>
              <a:t>Directeur du Département </a:t>
            </a:r>
            <a:r>
              <a:rPr lang="fr-FR" dirty="0" smtClean="0"/>
              <a:t>: Laurent </a:t>
            </a:r>
            <a:r>
              <a:rPr lang="fr-FR" dirty="0" err="1" smtClean="0"/>
              <a:t>Jégou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4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128</Words>
  <Application>Microsoft Office PowerPoint</Application>
  <PresentationFormat>Grand écran</PresentationFormat>
  <Paragraphs>27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du Département d’Histoire</vt:lpstr>
      <vt:lpstr>La formation en histoire</vt:lpstr>
      <vt:lpstr>Faire sa Licence d’Histoire à Paris-Nanterre</vt:lpstr>
      <vt:lpstr>Les responsables de la formation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du Département d’Histoire</dc:title>
  <dc:creator>Laurent.JEGOU</dc:creator>
  <cp:lastModifiedBy>Del franco Celine</cp:lastModifiedBy>
  <cp:revision>4</cp:revision>
  <dcterms:created xsi:type="dcterms:W3CDTF">2025-09-06T18:59:08Z</dcterms:created>
  <dcterms:modified xsi:type="dcterms:W3CDTF">2026-09-09T11:50:34Z</dcterms:modified>
</cp:coreProperties>
</file>