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3"/>
  </p:sldMasterIdLst>
  <p:notesMasterIdLst>
    <p:notesMasterId r:id="rId10"/>
  </p:notesMasterIdLst>
  <p:sldIdLst>
    <p:sldId id="256" r:id="rId4"/>
    <p:sldId id="260" r:id="rId5"/>
    <p:sldId id="264" r:id="rId6"/>
    <p:sldId id="265" r:id="rId7"/>
    <p:sldId id="266" r:id="rId8"/>
    <p:sldId id="270" r:id="rId9"/>
  </p:sldIdLst>
  <p:sldSz cx="10688638" cy="756285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4">
          <p15:clr>
            <a:srgbClr val="A4A3A4"/>
          </p15:clr>
        </p15:guide>
        <p15:guide id="2" orient="horz" pos="1270">
          <p15:clr>
            <a:srgbClr val="A4A3A4"/>
          </p15:clr>
        </p15:guide>
        <p15:guide id="3" orient="horz" pos="226">
          <p15:clr>
            <a:srgbClr val="A4A3A4"/>
          </p15:clr>
        </p15:guide>
        <p15:guide id="4" pos="1389">
          <p15:clr>
            <a:srgbClr val="A4A3A4"/>
          </p15:clr>
        </p15:guide>
        <p15:guide id="5" pos="6510">
          <p15:clr>
            <a:srgbClr val="A4A3A4"/>
          </p15:clr>
        </p15:guide>
        <p15:guide id="6" pos="2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D0"/>
    <a:srgbClr val="FBB732"/>
    <a:srgbClr val="F48131"/>
    <a:srgbClr val="EB1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440" y="43"/>
      </p:cViewPr>
      <p:guideLst>
        <p:guide orient="horz" pos="1444"/>
        <p:guide orient="horz" pos="1270"/>
        <p:guide orient="horz" pos="226"/>
        <p:guide pos="1389"/>
        <p:guide pos="6510"/>
        <p:guide pos="2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E6375-B379-47EC-8FF8-E5AB196D8DB5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B3512C3-6383-4CED-BDD7-4B76E0967763}">
      <dgm:prSet/>
      <dgm:spPr/>
      <dgm:t>
        <a:bodyPr/>
        <a:lstStyle/>
        <a:p>
          <a:pPr rtl="0"/>
          <a:r>
            <a:rPr lang="fr-FR" dirty="0"/>
            <a:t>L1</a:t>
          </a:r>
        </a:p>
      </dgm:t>
    </dgm:pt>
    <dgm:pt modelId="{90EA0487-0C9B-4916-8489-66020E4B63FC}" type="parTrans" cxnId="{D14EF093-44CA-45FD-8D7F-7ED75334E833}">
      <dgm:prSet/>
      <dgm:spPr/>
      <dgm:t>
        <a:bodyPr/>
        <a:lstStyle/>
        <a:p>
          <a:endParaRPr lang="fr-FR"/>
        </a:p>
      </dgm:t>
    </dgm:pt>
    <dgm:pt modelId="{1D26506A-0040-4DB9-A6FD-FBDCEF5E5511}" type="sibTrans" cxnId="{D14EF093-44CA-45FD-8D7F-7ED75334E833}">
      <dgm:prSet/>
      <dgm:spPr/>
      <dgm:t>
        <a:bodyPr/>
        <a:lstStyle/>
        <a:p>
          <a:endParaRPr lang="fr-FR"/>
        </a:p>
      </dgm:t>
    </dgm:pt>
    <dgm:pt modelId="{C467F1AC-5CB1-4CE0-B9B2-A93ED81D3902}">
      <dgm:prSet/>
      <dgm:spPr/>
      <dgm:t>
        <a:bodyPr/>
        <a:lstStyle/>
        <a:p>
          <a:pPr rtl="0"/>
          <a:r>
            <a:rPr lang="fr-FR" dirty="0"/>
            <a:t>Tronc commun (quatre disciplines)</a:t>
          </a:r>
        </a:p>
      </dgm:t>
    </dgm:pt>
    <dgm:pt modelId="{ED67DE7F-593E-45EF-96FE-67E71A95CFAC}" type="parTrans" cxnId="{44CF6FC2-C17F-4002-A90E-B42A3D97E1E2}">
      <dgm:prSet/>
      <dgm:spPr/>
      <dgm:t>
        <a:bodyPr/>
        <a:lstStyle/>
        <a:p>
          <a:endParaRPr lang="fr-FR"/>
        </a:p>
      </dgm:t>
    </dgm:pt>
    <dgm:pt modelId="{1E92850F-8BDD-4D78-9409-778F6B653B46}" type="sibTrans" cxnId="{44CF6FC2-C17F-4002-A90E-B42A3D97E1E2}">
      <dgm:prSet/>
      <dgm:spPr/>
      <dgm:t>
        <a:bodyPr/>
        <a:lstStyle/>
        <a:p>
          <a:endParaRPr lang="fr-FR"/>
        </a:p>
      </dgm:t>
    </dgm:pt>
    <dgm:pt modelId="{4B424454-ED23-4AA7-82E5-EAD24B010689}">
      <dgm:prSet/>
      <dgm:spPr/>
      <dgm:t>
        <a:bodyPr/>
        <a:lstStyle/>
        <a:p>
          <a:pPr rtl="0"/>
          <a:r>
            <a:rPr lang="fr-FR" dirty="0"/>
            <a:t>Compétences transversales (renforcées en techniques quantitatives)</a:t>
          </a:r>
        </a:p>
      </dgm:t>
    </dgm:pt>
    <dgm:pt modelId="{D1A0E497-054D-4E61-83DA-9FA26234EB17}" type="parTrans" cxnId="{DA055707-FF85-4E7E-BD95-DF4922264BD9}">
      <dgm:prSet/>
      <dgm:spPr/>
      <dgm:t>
        <a:bodyPr/>
        <a:lstStyle/>
        <a:p>
          <a:endParaRPr lang="fr-FR"/>
        </a:p>
      </dgm:t>
    </dgm:pt>
    <dgm:pt modelId="{19419A1C-016C-4D96-86D6-50DCD87C7809}" type="sibTrans" cxnId="{DA055707-FF85-4E7E-BD95-DF4922264BD9}">
      <dgm:prSet/>
      <dgm:spPr/>
      <dgm:t>
        <a:bodyPr/>
        <a:lstStyle/>
        <a:p>
          <a:endParaRPr lang="fr-FR"/>
        </a:p>
      </dgm:t>
    </dgm:pt>
    <dgm:pt modelId="{31F3DF26-FE13-4E14-9E4A-65700B91DF4A}">
      <dgm:prSet/>
      <dgm:spPr/>
      <dgm:t>
        <a:bodyPr/>
        <a:lstStyle/>
        <a:p>
          <a:pPr rtl="0"/>
          <a:r>
            <a:rPr lang="fr-FR" dirty="0"/>
            <a:t>Langue vivante</a:t>
          </a:r>
        </a:p>
      </dgm:t>
    </dgm:pt>
    <dgm:pt modelId="{65AE85EC-CC15-4991-96C7-8815684B8124}" type="parTrans" cxnId="{F3D8F413-6BBC-415D-ACCC-9DBA5AFBEB69}">
      <dgm:prSet/>
      <dgm:spPr/>
      <dgm:t>
        <a:bodyPr/>
        <a:lstStyle/>
        <a:p>
          <a:endParaRPr lang="fr-FR"/>
        </a:p>
      </dgm:t>
    </dgm:pt>
    <dgm:pt modelId="{43FD305C-FC52-4D94-9D7E-49DB0AEA3147}" type="sibTrans" cxnId="{F3D8F413-6BBC-415D-ACCC-9DBA5AFBEB69}">
      <dgm:prSet/>
      <dgm:spPr/>
      <dgm:t>
        <a:bodyPr/>
        <a:lstStyle/>
        <a:p>
          <a:endParaRPr lang="fr-FR"/>
        </a:p>
      </dgm:t>
    </dgm:pt>
    <dgm:pt modelId="{D8FFE095-1AA2-4137-9909-FDC62191DCA7}">
      <dgm:prSet/>
      <dgm:spPr/>
      <dgm:t>
        <a:bodyPr/>
        <a:lstStyle/>
        <a:p>
          <a:pPr rtl="0"/>
          <a:r>
            <a:rPr lang="fr-FR" dirty="0"/>
            <a:t>Option (une discipline parmi trois)</a:t>
          </a:r>
        </a:p>
      </dgm:t>
    </dgm:pt>
    <dgm:pt modelId="{093DCB86-E635-4BEE-9BBE-D9E21E8FAAD5}" type="parTrans" cxnId="{EDFC34D5-4D1B-4BEA-8E4F-7958B577620E}">
      <dgm:prSet/>
      <dgm:spPr/>
      <dgm:t>
        <a:bodyPr/>
        <a:lstStyle/>
        <a:p>
          <a:endParaRPr lang="fr-FR"/>
        </a:p>
      </dgm:t>
    </dgm:pt>
    <dgm:pt modelId="{1FF135BF-5722-4C71-8D5A-15B9F3EEA534}" type="sibTrans" cxnId="{EDFC34D5-4D1B-4BEA-8E4F-7958B577620E}">
      <dgm:prSet/>
      <dgm:spPr/>
      <dgm:t>
        <a:bodyPr/>
        <a:lstStyle/>
        <a:p>
          <a:endParaRPr lang="fr-FR"/>
        </a:p>
      </dgm:t>
    </dgm:pt>
    <dgm:pt modelId="{A1FB0CC7-EE3D-4E3E-A296-7EEC0F8C5746}">
      <dgm:prSet/>
      <dgm:spPr/>
      <dgm:t>
        <a:bodyPr/>
        <a:lstStyle/>
        <a:p>
          <a:pPr rtl="0"/>
          <a:r>
            <a:rPr lang="fr-FR" dirty="0"/>
            <a:t>L2</a:t>
          </a:r>
        </a:p>
      </dgm:t>
    </dgm:pt>
    <dgm:pt modelId="{60AAC759-8302-4D38-AD0C-76112348E269}" type="parTrans" cxnId="{5F062177-14F9-4FAF-8644-414AAB447F37}">
      <dgm:prSet/>
      <dgm:spPr/>
      <dgm:t>
        <a:bodyPr/>
        <a:lstStyle/>
        <a:p>
          <a:endParaRPr lang="fr-FR"/>
        </a:p>
      </dgm:t>
    </dgm:pt>
    <dgm:pt modelId="{6B2A300B-CF8F-48D4-8CD4-94709D2DD00C}" type="sibTrans" cxnId="{5F062177-14F9-4FAF-8644-414AAB447F37}">
      <dgm:prSet/>
      <dgm:spPr/>
      <dgm:t>
        <a:bodyPr/>
        <a:lstStyle/>
        <a:p>
          <a:endParaRPr lang="fr-FR"/>
        </a:p>
      </dgm:t>
    </dgm:pt>
    <dgm:pt modelId="{17644684-E0BA-4BA4-9027-F9ABE9F8FFAE}">
      <dgm:prSet/>
      <dgm:spPr/>
      <dgm:t>
        <a:bodyPr/>
        <a:lstStyle/>
        <a:p>
          <a:pPr rtl="0"/>
          <a:r>
            <a:rPr lang="fr-FR" dirty="0"/>
            <a:t>Tronc commun (quatre disciplines)</a:t>
          </a:r>
        </a:p>
      </dgm:t>
    </dgm:pt>
    <dgm:pt modelId="{D3F5EB17-8704-4E3C-9CB1-E03DF9C0A90C}" type="parTrans" cxnId="{F7EDE782-04C6-4F0C-BDDB-13418F560CD2}">
      <dgm:prSet/>
      <dgm:spPr/>
      <dgm:t>
        <a:bodyPr/>
        <a:lstStyle/>
        <a:p>
          <a:endParaRPr lang="fr-FR"/>
        </a:p>
      </dgm:t>
    </dgm:pt>
    <dgm:pt modelId="{4189B76D-3163-4C1A-954C-E20E5C1FB68E}" type="sibTrans" cxnId="{F7EDE782-04C6-4F0C-BDDB-13418F560CD2}">
      <dgm:prSet/>
      <dgm:spPr/>
      <dgm:t>
        <a:bodyPr/>
        <a:lstStyle/>
        <a:p>
          <a:endParaRPr lang="fr-FR"/>
        </a:p>
      </dgm:t>
    </dgm:pt>
    <dgm:pt modelId="{867A0CE3-6AAB-414B-A355-D24EC8C5D298}">
      <dgm:prSet/>
      <dgm:spPr/>
      <dgm:t>
        <a:bodyPr/>
        <a:lstStyle/>
        <a:p>
          <a:pPr rtl="0"/>
          <a:r>
            <a:rPr lang="fr-FR" dirty="0"/>
            <a:t>Module Sciences Sociales</a:t>
          </a:r>
        </a:p>
      </dgm:t>
    </dgm:pt>
    <dgm:pt modelId="{7E5A3A1F-7441-4F2C-8212-501ECBDE0967}" type="parTrans" cxnId="{94B6D82C-CB65-4DB7-86E7-CE5917154333}">
      <dgm:prSet/>
      <dgm:spPr/>
      <dgm:t>
        <a:bodyPr/>
        <a:lstStyle/>
        <a:p>
          <a:endParaRPr lang="fr-FR"/>
        </a:p>
      </dgm:t>
    </dgm:pt>
    <dgm:pt modelId="{1FDCBED7-4C0D-4E7F-9F08-F30FA6544661}" type="sibTrans" cxnId="{94B6D82C-CB65-4DB7-86E7-CE5917154333}">
      <dgm:prSet/>
      <dgm:spPr/>
      <dgm:t>
        <a:bodyPr/>
        <a:lstStyle/>
        <a:p>
          <a:endParaRPr lang="fr-FR"/>
        </a:p>
      </dgm:t>
    </dgm:pt>
    <dgm:pt modelId="{8F09B0B9-0209-4E63-92E6-4736F4D05CE4}">
      <dgm:prSet/>
      <dgm:spPr/>
      <dgm:t>
        <a:bodyPr/>
        <a:lstStyle/>
        <a:p>
          <a:pPr rtl="0"/>
          <a:r>
            <a:rPr lang="fr-FR" dirty="0"/>
            <a:t>Langue vivante</a:t>
          </a:r>
        </a:p>
      </dgm:t>
    </dgm:pt>
    <dgm:pt modelId="{224416CF-1297-4F2D-8698-1ABF70D0539D}" type="parTrans" cxnId="{F233E1B5-EB63-42A1-BD3E-365DC53CD2A6}">
      <dgm:prSet/>
      <dgm:spPr/>
      <dgm:t>
        <a:bodyPr/>
        <a:lstStyle/>
        <a:p>
          <a:endParaRPr lang="fr-FR"/>
        </a:p>
      </dgm:t>
    </dgm:pt>
    <dgm:pt modelId="{ECCE3E35-242C-4CBD-AFC7-93ED30DB8087}" type="sibTrans" cxnId="{F233E1B5-EB63-42A1-BD3E-365DC53CD2A6}">
      <dgm:prSet/>
      <dgm:spPr/>
      <dgm:t>
        <a:bodyPr/>
        <a:lstStyle/>
        <a:p>
          <a:endParaRPr lang="fr-FR"/>
        </a:p>
      </dgm:t>
    </dgm:pt>
    <dgm:pt modelId="{6D8CD10B-4BFE-454A-97B1-3FF4D90D00AB}">
      <dgm:prSet/>
      <dgm:spPr/>
      <dgm:t>
        <a:bodyPr/>
        <a:lstStyle/>
        <a:p>
          <a:pPr rtl="0"/>
          <a:r>
            <a:rPr lang="fr-FR" dirty="0"/>
            <a:t>Pré-spécialisation (une discipline parmi trois)</a:t>
          </a:r>
        </a:p>
      </dgm:t>
    </dgm:pt>
    <dgm:pt modelId="{36BA46F8-C78E-47FB-99C6-4CB64FA123B7}" type="parTrans" cxnId="{6F90735C-B346-4183-8349-9860B041035D}">
      <dgm:prSet/>
      <dgm:spPr/>
      <dgm:t>
        <a:bodyPr/>
        <a:lstStyle/>
        <a:p>
          <a:endParaRPr lang="fr-FR"/>
        </a:p>
      </dgm:t>
    </dgm:pt>
    <dgm:pt modelId="{A44BF904-9245-4C43-92BC-8ABD1C517BAB}" type="sibTrans" cxnId="{6F90735C-B346-4183-8349-9860B041035D}">
      <dgm:prSet/>
      <dgm:spPr/>
      <dgm:t>
        <a:bodyPr/>
        <a:lstStyle/>
        <a:p>
          <a:endParaRPr lang="fr-FR"/>
        </a:p>
      </dgm:t>
    </dgm:pt>
    <dgm:pt modelId="{0C30559A-6F9B-42D6-8C87-EED7E86B9479}">
      <dgm:prSet/>
      <dgm:spPr/>
      <dgm:t>
        <a:bodyPr/>
        <a:lstStyle/>
        <a:p>
          <a:pPr rtl="0"/>
          <a:r>
            <a:rPr lang="fr-FR" dirty="0"/>
            <a:t>L3</a:t>
          </a:r>
        </a:p>
      </dgm:t>
    </dgm:pt>
    <dgm:pt modelId="{117E08AA-EE34-4557-B2E3-00F12341FB0D}" type="parTrans" cxnId="{87926809-9F24-4354-B6C5-4A45CB4BD909}">
      <dgm:prSet/>
      <dgm:spPr/>
      <dgm:t>
        <a:bodyPr/>
        <a:lstStyle/>
        <a:p>
          <a:endParaRPr lang="fr-FR"/>
        </a:p>
      </dgm:t>
    </dgm:pt>
    <dgm:pt modelId="{B30E84AA-6C23-4773-945C-B7F66CC666CF}" type="sibTrans" cxnId="{87926809-9F24-4354-B6C5-4A45CB4BD909}">
      <dgm:prSet/>
      <dgm:spPr/>
      <dgm:t>
        <a:bodyPr/>
        <a:lstStyle/>
        <a:p>
          <a:endParaRPr lang="fr-FR"/>
        </a:p>
      </dgm:t>
    </dgm:pt>
    <dgm:pt modelId="{54B42EE3-46C6-41B7-B606-6DF90B69D392}">
      <dgm:prSet/>
      <dgm:spPr/>
      <dgm:t>
        <a:bodyPr/>
        <a:lstStyle/>
        <a:p>
          <a:pPr rtl="0"/>
          <a:r>
            <a:rPr lang="fr-FR" dirty="0"/>
            <a:t>Tronc commun (quatre disciplines)</a:t>
          </a:r>
        </a:p>
      </dgm:t>
    </dgm:pt>
    <dgm:pt modelId="{B338AB27-55B8-41AA-A352-3B31107E2650}" type="parTrans" cxnId="{E9919325-0406-4B83-907F-4228FA3B69DE}">
      <dgm:prSet/>
      <dgm:spPr/>
      <dgm:t>
        <a:bodyPr/>
        <a:lstStyle/>
        <a:p>
          <a:endParaRPr lang="fr-FR"/>
        </a:p>
      </dgm:t>
    </dgm:pt>
    <dgm:pt modelId="{3D8C1C4B-749D-4590-BC56-C0C16EAF498B}" type="sibTrans" cxnId="{E9919325-0406-4B83-907F-4228FA3B69DE}">
      <dgm:prSet/>
      <dgm:spPr/>
      <dgm:t>
        <a:bodyPr/>
        <a:lstStyle/>
        <a:p>
          <a:endParaRPr lang="fr-FR"/>
        </a:p>
      </dgm:t>
    </dgm:pt>
    <dgm:pt modelId="{452F03E1-591A-4FD2-93CA-E221E0DA06CB}">
      <dgm:prSet/>
      <dgm:spPr/>
      <dgm:t>
        <a:bodyPr/>
        <a:lstStyle/>
        <a:p>
          <a:pPr rtl="0"/>
          <a:r>
            <a:rPr lang="fr-FR" dirty="0"/>
            <a:t>Langue vivante</a:t>
          </a:r>
        </a:p>
      </dgm:t>
    </dgm:pt>
    <dgm:pt modelId="{95E4ED65-0CB6-4B97-BA54-C6ED7715B7EA}" type="parTrans" cxnId="{22C2FEF5-91D2-47C6-A808-FF5B52000976}">
      <dgm:prSet/>
      <dgm:spPr/>
      <dgm:t>
        <a:bodyPr/>
        <a:lstStyle/>
        <a:p>
          <a:endParaRPr lang="fr-FR"/>
        </a:p>
      </dgm:t>
    </dgm:pt>
    <dgm:pt modelId="{1D301F5F-AA9D-4771-AD24-76E71F3562BC}" type="sibTrans" cxnId="{22C2FEF5-91D2-47C6-A808-FF5B52000976}">
      <dgm:prSet/>
      <dgm:spPr/>
      <dgm:t>
        <a:bodyPr/>
        <a:lstStyle/>
        <a:p>
          <a:endParaRPr lang="fr-FR"/>
        </a:p>
      </dgm:t>
    </dgm:pt>
    <dgm:pt modelId="{75BD0CF5-EFFB-4B1B-936A-89B3C2ED220A}">
      <dgm:prSet/>
      <dgm:spPr/>
      <dgm:t>
        <a:bodyPr/>
        <a:lstStyle/>
        <a:p>
          <a:pPr rtl="0"/>
          <a:r>
            <a:rPr lang="fr-FR" dirty="0"/>
            <a:t>Parcours HISTOIRE</a:t>
          </a:r>
        </a:p>
      </dgm:t>
    </dgm:pt>
    <dgm:pt modelId="{E1EF3DA7-DADB-4550-A4AF-33F0A342E285}" type="parTrans" cxnId="{ACCB3B13-8A42-4D53-BE9C-35307432F090}">
      <dgm:prSet/>
      <dgm:spPr/>
      <dgm:t>
        <a:bodyPr/>
        <a:lstStyle/>
        <a:p>
          <a:endParaRPr lang="fr-FR"/>
        </a:p>
      </dgm:t>
    </dgm:pt>
    <dgm:pt modelId="{1DF471C4-6DCB-4106-B070-1115CD257CA2}" type="sibTrans" cxnId="{ACCB3B13-8A42-4D53-BE9C-35307432F090}">
      <dgm:prSet/>
      <dgm:spPr/>
      <dgm:t>
        <a:bodyPr/>
        <a:lstStyle/>
        <a:p>
          <a:endParaRPr lang="fr-FR"/>
        </a:p>
      </dgm:t>
    </dgm:pt>
    <dgm:pt modelId="{F0DD8BF9-1388-4274-BF1F-3410BD4401BB}">
      <dgm:prSet/>
      <dgm:spPr/>
      <dgm:t>
        <a:bodyPr/>
        <a:lstStyle/>
        <a:p>
          <a:pPr rtl="0"/>
          <a:r>
            <a:rPr lang="fr-FR" dirty="0"/>
            <a:t>OU</a:t>
          </a:r>
        </a:p>
      </dgm:t>
    </dgm:pt>
    <dgm:pt modelId="{C706D03E-67AC-453D-807B-A9DD87E56F95}" type="parTrans" cxnId="{FCED75CB-8E2B-4B6C-BF47-448E78ECC94D}">
      <dgm:prSet/>
      <dgm:spPr/>
      <dgm:t>
        <a:bodyPr/>
        <a:lstStyle/>
        <a:p>
          <a:endParaRPr lang="fr-FR"/>
        </a:p>
      </dgm:t>
    </dgm:pt>
    <dgm:pt modelId="{361752A4-4D94-472A-A456-754956C84D66}" type="sibTrans" cxnId="{FCED75CB-8E2B-4B6C-BF47-448E78ECC94D}">
      <dgm:prSet/>
      <dgm:spPr/>
      <dgm:t>
        <a:bodyPr/>
        <a:lstStyle/>
        <a:p>
          <a:endParaRPr lang="fr-FR"/>
        </a:p>
      </dgm:t>
    </dgm:pt>
    <dgm:pt modelId="{D0DD4E06-ECC3-457A-8EDF-0CE22DB9CAB0}">
      <dgm:prSet/>
      <dgm:spPr/>
      <dgm:t>
        <a:bodyPr/>
        <a:lstStyle/>
        <a:p>
          <a:pPr rtl="0"/>
          <a:r>
            <a:rPr lang="fr-FR" dirty="0"/>
            <a:t>Parcours GEOGRAPHIE</a:t>
          </a:r>
        </a:p>
      </dgm:t>
    </dgm:pt>
    <dgm:pt modelId="{0BD9B96B-1879-4682-B1E4-D35A1BF4F69A}" type="parTrans" cxnId="{7304BEC9-6A71-436F-B15C-9E26AC66D5C7}">
      <dgm:prSet/>
      <dgm:spPr/>
      <dgm:t>
        <a:bodyPr/>
        <a:lstStyle/>
        <a:p>
          <a:endParaRPr lang="fr-FR"/>
        </a:p>
      </dgm:t>
    </dgm:pt>
    <dgm:pt modelId="{D47BF5E1-7222-4768-9E2F-4E355D6CD0E8}" type="sibTrans" cxnId="{7304BEC9-6A71-436F-B15C-9E26AC66D5C7}">
      <dgm:prSet/>
      <dgm:spPr/>
      <dgm:t>
        <a:bodyPr/>
        <a:lstStyle/>
        <a:p>
          <a:endParaRPr lang="fr-FR"/>
        </a:p>
      </dgm:t>
    </dgm:pt>
    <dgm:pt modelId="{AE21EE07-93A7-44AE-B92B-A38FD8C1C100}">
      <dgm:prSet/>
      <dgm:spPr/>
      <dgm:t>
        <a:bodyPr/>
        <a:lstStyle/>
        <a:p>
          <a:pPr rtl="0"/>
          <a:r>
            <a:rPr lang="fr-FR" dirty="0"/>
            <a:t>OU</a:t>
          </a:r>
        </a:p>
      </dgm:t>
    </dgm:pt>
    <dgm:pt modelId="{B24988D7-4797-4C72-BC34-AC3657FC0F96}" type="parTrans" cxnId="{AAD8AF35-EFFD-458A-B7D8-AB41A7765826}">
      <dgm:prSet/>
      <dgm:spPr/>
      <dgm:t>
        <a:bodyPr/>
        <a:lstStyle/>
        <a:p>
          <a:endParaRPr lang="fr-FR"/>
        </a:p>
      </dgm:t>
    </dgm:pt>
    <dgm:pt modelId="{1B9B895D-DCA7-4CE0-B488-9AEC3E0F0E9F}" type="sibTrans" cxnId="{AAD8AF35-EFFD-458A-B7D8-AB41A7765826}">
      <dgm:prSet/>
      <dgm:spPr/>
      <dgm:t>
        <a:bodyPr/>
        <a:lstStyle/>
        <a:p>
          <a:endParaRPr lang="fr-FR"/>
        </a:p>
      </dgm:t>
    </dgm:pt>
    <dgm:pt modelId="{910610E3-E59C-4546-BA69-F702C303246D}">
      <dgm:prSet/>
      <dgm:spPr/>
      <dgm:t>
        <a:bodyPr/>
        <a:lstStyle/>
        <a:p>
          <a:pPr rtl="0"/>
          <a:r>
            <a:rPr lang="fr-FR" dirty="0"/>
            <a:t>Parcours SOCIOLOGIE ET ECONOMIE</a:t>
          </a:r>
        </a:p>
      </dgm:t>
    </dgm:pt>
    <dgm:pt modelId="{5065C6B6-3A9E-4628-BF2F-A3EF5898BE7A}" type="parTrans" cxnId="{420C26E6-333A-49FE-9BF4-252721CD8E07}">
      <dgm:prSet/>
      <dgm:spPr/>
      <dgm:t>
        <a:bodyPr/>
        <a:lstStyle/>
        <a:p>
          <a:endParaRPr lang="fr-FR"/>
        </a:p>
      </dgm:t>
    </dgm:pt>
    <dgm:pt modelId="{A16D2F8A-676F-4103-AC5B-D324F5269739}" type="sibTrans" cxnId="{420C26E6-333A-49FE-9BF4-252721CD8E07}">
      <dgm:prSet/>
      <dgm:spPr/>
      <dgm:t>
        <a:bodyPr/>
        <a:lstStyle/>
        <a:p>
          <a:endParaRPr lang="fr-FR"/>
        </a:p>
      </dgm:t>
    </dgm:pt>
    <dgm:pt modelId="{2798499A-FF84-42C6-B052-A470F538C2E2}" type="pres">
      <dgm:prSet presAssocID="{C3EE6375-B379-47EC-8FF8-E5AB196D8DB5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685FE1FD-1B8D-4452-88B0-E5358E3DED45}" type="pres">
      <dgm:prSet presAssocID="{0C30559A-6F9B-42D6-8C87-EED7E86B9479}" presName="ChildAccent3" presStyleCnt="0"/>
      <dgm:spPr/>
    </dgm:pt>
    <dgm:pt modelId="{56CC5DEE-0256-47AC-9F68-6F513FF51491}" type="pres">
      <dgm:prSet presAssocID="{0C30559A-6F9B-42D6-8C87-EED7E86B9479}" presName="ChildAccent" presStyleLbl="alignImgPlace1" presStyleIdx="0" presStyleCnt="3"/>
      <dgm:spPr/>
    </dgm:pt>
    <dgm:pt modelId="{98BCA288-F722-47AB-8567-7A684F89F410}" type="pres">
      <dgm:prSet presAssocID="{0C30559A-6F9B-42D6-8C87-EED7E86B9479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BBF091A-C9C5-41F3-B79D-704EEF21D7FC}" type="pres">
      <dgm:prSet presAssocID="{0C30559A-6F9B-42D6-8C87-EED7E86B9479}" presName="Parent3" presStyleLbl="node1" presStyleIdx="0" presStyleCnt="3">
        <dgm:presLayoutVars>
          <dgm:chMax val="2"/>
          <dgm:chPref val="1"/>
          <dgm:bulletEnabled val="1"/>
        </dgm:presLayoutVars>
      </dgm:prSet>
      <dgm:spPr/>
    </dgm:pt>
    <dgm:pt modelId="{2089A888-CE7D-4A53-9397-49EE40114680}" type="pres">
      <dgm:prSet presAssocID="{A1FB0CC7-EE3D-4E3E-A296-7EEC0F8C5746}" presName="ChildAccent2" presStyleCnt="0"/>
      <dgm:spPr/>
    </dgm:pt>
    <dgm:pt modelId="{E1989668-CD3C-496A-B2FC-8000F29006AF}" type="pres">
      <dgm:prSet presAssocID="{A1FB0CC7-EE3D-4E3E-A296-7EEC0F8C5746}" presName="ChildAccent" presStyleLbl="alignImgPlace1" presStyleIdx="1" presStyleCnt="3"/>
      <dgm:spPr/>
    </dgm:pt>
    <dgm:pt modelId="{E4AA1F22-1D88-409E-9662-75252B2CF2F2}" type="pres">
      <dgm:prSet presAssocID="{A1FB0CC7-EE3D-4E3E-A296-7EEC0F8C5746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D598000-D78A-4681-BB83-8552D7BC69A7}" type="pres">
      <dgm:prSet presAssocID="{A1FB0CC7-EE3D-4E3E-A296-7EEC0F8C5746}" presName="Parent2" presStyleLbl="node1" presStyleIdx="1" presStyleCnt="3">
        <dgm:presLayoutVars>
          <dgm:chMax val="2"/>
          <dgm:chPref val="1"/>
          <dgm:bulletEnabled val="1"/>
        </dgm:presLayoutVars>
      </dgm:prSet>
      <dgm:spPr/>
    </dgm:pt>
    <dgm:pt modelId="{E3F5839B-7FFE-4F8A-866F-B92900A1AA36}" type="pres">
      <dgm:prSet presAssocID="{EB3512C3-6383-4CED-BDD7-4B76E0967763}" presName="ChildAccent1" presStyleCnt="0"/>
      <dgm:spPr/>
    </dgm:pt>
    <dgm:pt modelId="{8FADF932-3569-4520-B25F-0A7D72A27471}" type="pres">
      <dgm:prSet presAssocID="{EB3512C3-6383-4CED-BDD7-4B76E0967763}" presName="ChildAccent" presStyleLbl="alignImgPlace1" presStyleIdx="2" presStyleCnt="3"/>
      <dgm:spPr/>
    </dgm:pt>
    <dgm:pt modelId="{10BBDF49-1F61-4827-A4B3-53E1E6B9D932}" type="pres">
      <dgm:prSet presAssocID="{EB3512C3-6383-4CED-BDD7-4B76E0967763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BB6A357-8264-4EDA-91B3-02BF1C7FFF9F}" type="pres">
      <dgm:prSet presAssocID="{EB3512C3-6383-4CED-BDD7-4B76E0967763}" presName="Parent1" presStyleLbl="node1" presStyleIdx="2" presStyleCnt="3">
        <dgm:presLayoutVars>
          <dgm:chMax val="2"/>
          <dgm:chPref val="1"/>
          <dgm:bulletEnabled val="1"/>
        </dgm:presLayoutVars>
      </dgm:prSet>
      <dgm:spPr/>
    </dgm:pt>
  </dgm:ptLst>
  <dgm:cxnLst>
    <dgm:cxn modelId="{DA055707-FF85-4E7E-BD95-DF4922264BD9}" srcId="{EB3512C3-6383-4CED-BDD7-4B76E0967763}" destId="{4B424454-ED23-4AA7-82E5-EAD24B010689}" srcOrd="1" destOrd="0" parTransId="{D1A0E497-054D-4E61-83DA-9FA26234EB17}" sibTransId="{19419A1C-016C-4D96-86D6-50DCD87C7809}"/>
    <dgm:cxn modelId="{C9A08908-8DB9-4469-8DA2-EA3772482553}" type="presOf" srcId="{31F3DF26-FE13-4E14-9E4A-65700B91DF4A}" destId="{10BBDF49-1F61-4827-A4B3-53E1E6B9D932}" srcOrd="1" destOrd="2" presId="urn:microsoft.com/office/officeart/2011/layout/InterconnectedBlockProcess"/>
    <dgm:cxn modelId="{87926809-9F24-4354-B6C5-4A45CB4BD909}" srcId="{C3EE6375-B379-47EC-8FF8-E5AB196D8DB5}" destId="{0C30559A-6F9B-42D6-8C87-EED7E86B9479}" srcOrd="2" destOrd="0" parTransId="{117E08AA-EE34-4557-B2E3-00F12341FB0D}" sibTransId="{B30E84AA-6C23-4773-945C-B7F66CC666CF}"/>
    <dgm:cxn modelId="{4C5D040F-216C-4642-A26E-26B0B84DB78E}" type="presOf" srcId="{D8FFE095-1AA2-4137-9909-FDC62191DCA7}" destId="{8FADF932-3569-4520-B25F-0A7D72A27471}" srcOrd="0" destOrd="3" presId="urn:microsoft.com/office/officeart/2011/layout/InterconnectedBlockProcess"/>
    <dgm:cxn modelId="{ACCB3B13-8A42-4D53-BE9C-35307432F090}" srcId="{0C30559A-6F9B-42D6-8C87-EED7E86B9479}" destId="{75BD0CF5-EFFB-4B1B-936A-89B3C2ED220A}" srcOrd="2" destOrd="0" parTransId="{E1EF3DA7-DADB-4550-A4AF-33F0A342E285}" sibTransId="{1DF471C4-6DCB-4106-B070-1115CD257CA2}"/>
    <dgm:cxn modelId="{F3D8F413-6BBC-415D-ACCC-9DBA5AFBEB69}" srcId="{EB3512C3-6383-4CED-BDD7-4B76E0967763}" destId="{31F3DF26-FE13-4E14-9E4A-65700B91DF4A}" srcOrd="2" destOrd="0" parTransId="{65AE85EC-CC15-4991-96C7-8815684B8124}" sibTransId="{43FD305C-FC52-4D94-9D7E-49DB0AEA3147}"/>
    <dgm:cxn modelId="{1486BE19-D7A5-401C-B069-A0B1757C9DA5}" type="presOf" srcId="{C467F1AC-5CB1-4CE0-B9B2-A93ED81D3902}" destId="{10BBDF49-1F61-4827-A4B3-53E1E6B9D932}" srcOrd="1" destOrd="0" presId="urn:microsoft.com/office/officeart/2011/layout/InterconnectedBlockProcess"/>
    <dgm:cxn modelId="{FD8F491F-1689-4426-95E0-D2995E071E6F}" type="presOf" srcId="{C467F1AC-5CB1-4CE0-B9B2-A93ED81D3902}" destId="{8FADF932-3569-4520-B25F-0A7D72A27471}" srcOrd="0" destOrd="0" presId="urn:microsoft.com/office/officeart/2011/layout/InterconnectedBlockProcess"/>
    <dgm:cxn modelId="{B2CBD71F-99EE-4FDC-8D6D-35735EBCB737}" type="presOf" srcId="{75BD0CF5-EFFB-4B1B-936A-89B3C2ED220A}" destId="{98BCA288-F722-47AB-8567-7A684F89F410}" srcOrd="1" destOrd="2" presId="urn:microsoft.com/office/officeart/2011/layout/InterconnectedBlockProcess"/>
    <dgm:cxn modelId="{E9919325-0406-4B83-907F-4228FA3B69DE}" srcId="{0C30559A-6F9B-42D6-8C87-EED7E86B9479}" destId="{54B42EE3-46C6-41B7-B606-6DF90B69D392}" srcOrd="0" destOrd="0" parTransId="{B338AB27-55B8-41AA-A352-3B31107E2650}" sibTransId="{3D8C1C4B-749D-4590-BC56-C0C16EAF498B}"/>
    <dgm:cxn modelId="{E794C626-8CCF-48F7-A566-4832DFF0B908}" type="presOf" srcId="{D8FFE095-1AA2-4137-9909-FDC62191DCA7}" destId="{10BBDF49-1F61-4827-A4B3-53E1E6B9D932}" srcOrd="1" destOrd="3" presId="urn:microsoft.com/office/officeart/2011/layout/InterconnectedBlockProcess"/>
    <dgm:cxn modelId="{94B6D82C-CB65-4DB7-86E7-CE5917154333}" srcId="{A1FB0CC7-EE3D-4E3E-A296-7EEC0F8C5746}" destId="{867A0CE3-6AAB-414B-A355-D24EC8C5D298}" srcOrd="1" destOrd="0" parTransId="{7E5A3A1F-7441-4F2C-8212-501ECBDE0967}" sibTransId="{1FDCBED7-4C0D-4E7F-9F08-F30FA6544661}"/>
    <dgm:cxn modelId="{D6722A2E-289F-40D0-BAB0-E44756796E08}" type="presOf" srcId="{17644684-E0BA-4BA4-9027-F9ABE9F8FFAE}" destId="{E4AA1F22-1D88-409E-9662-75252B2CF2F2}" srcOrd="1" destOrd="0" presId="urn:microsoft.com/office/officeart/2011/layout/InterconnectedBlockProcess"/>
    <dgm:cxn modelId="{AAD8AF35-EFFD-458A-B7D8-AB41A7765826}" srcId="{0C30559A-6F9B-42D6-8C87-EED7E86B9479}" destId="{AE21EE07-93A7-44AE-B92B-A38FD8C1C100}" srcOrd="5" destOrd="0" parTransId="{B24988D7-4797-4C72-BC34-AC3657FC0F96}" sibTransId="{1B9B895D-DCA7-4CE0-B488-9AEC3E0F0E9F}"/>
    <dgm:cxn modelId="{AF25433C-CE9A-4BB6-829B-0149BE74BD14}" type="presOf" srcId="{AE21EE07-93A7-44AE-B92B-A38FD8C1C100}" destId="{98BCA288-F722-47AB-8567-7A684F89F410}" srcOrd="1" destOrd="5" presId="urn:microsoft.com/office/officeart/2011/layout/InterconnectedBlockProcess"/>
    <dgm:cxn modelId="{6F90735C-B346-4183-8349-9860B041035D}" srcId="{A1FB0CC7-EE3D-4E3E-A296-7EEC0F8C5746}" destId="{6D8CD10B-4BFE-454A-97B1-3FF4D90D00AB}" srcOrd="3" destOrd="0" parTransId="{36BA46F8-C78E-47FB-99C6-4CB64FA123B7}" sibTransId="{A44BF904-9245-4C43-92BC-8ABD1C517BAB}"/>
    <dgm:cxn modelId="{9680AF5F-53D3-41CB-B8B5-46A4341C6F8C}" type="presOf" srcId="{54B42EE3-46C6-41B7-B606-6DF90B69D392}" destId="{56CC5DEE-0256-47AC-9F68-6F513FF51491}" srcOrd="0" destOrd="0" presId="urn:microsoft.com/office/officeart/2011/layout/InterconnectedBlockProcess"/>
    <dgm:cxn modelId="{BD918E41-9F57-43A4-A839-6E85A0F233DC}" type="presOf" srcId="{6D8CD10B-4BFE-454A-97B1-3FF4D90D00AB}" destId="{E1989668-CD3C-496A-B2FC-8000F29006AF}" srcOrd="0" destOrd="3" presId="urn:microsoft.com/office/officeart/2011/layout/InterconnectedBlockProcess"/>
    <dgm:cxn modelId="{6830D147-2F65-484B-8C8B-0784A06743D5}" type="presOf" srcId="{AE21EE07-93A7-44AE-B92B-A38FD8C1C100}" destId="{56CC5DEE-0256-47AC-9F68-6F513FF51491}" srcOrd="0" destOrd="5" presId="urn:microsoft.com/office/officeart/2011/layout/InterconnectedBlockProcess"/>
    <dgm:cxn modelId="{9D8BE54A-A3B2-4FE3-B00E-5802729CF10C}" type="presOf" srcId="{867A0CE3-6AAB-414B-A355-D24EC8C5D298}" destId="{E1989668-CD3C-496A-B2FC-8000F29006AF}" srcOrd="0" destOrd="1" presId="urn:microsoft.com/office/officeart/2011/layout/InterconnectedBlockProcess"/>
    <dgm:cxn modelId="{C887916E-1137-4463-A6EB-4433FBDC522C}" type="presOf" srcId="{910610E3-E59C-4546-BA69-F702C303246D}" destId="{98BCA288-F722-47AB-8567-7A684F89F410}" srcOrd="1" destOrd="6" presId="urn:microsoft.com/office/officeart/2011/layout/InterconnectedBlockProcess"/>
    <dgm:cxn modelId="{92B6CA75-D760-4DAA-9E49-8AD0D54EA7D0}" type="presOf" srcId="{F0DD8BF9-1388-4274-BF1F-3410BD4401BB}" destId="{98BCA288-F722-47AB-8567-7A684F89F410}" srcOrd="1" destOrd="3" presId="urn:microsoft.com/office/officeart/2011/layout/InterconnectedBlockProcess"/>
    <dgm:cxn modelId="{5F062177-14F9-4FAF-8644-414AAB447F37}" srcId="{C3EE6375-B379-47EC-8FF8-E5AB196D8DB5}" destId="{A1FB0CC7-EE3D-4E3E-A296-7EEC0F8C5746}" srcOrd="1" destOrd="0" parTransId="{60AAC759-8302-4D38-AD0C-76112348E269}" sibTransId="{6B2A300B-CF8F-48D4-8CD4-94709D2DD00C}"/>
    <dgm:cxn modelId="{93608F59-75B1-4CCD-944F-C13D1E2D7BA7}" type="presOf" srcId="{8F09B0B9-0209-4E63-92E6-4736F4D05CE4}" destId="{E1989668-CD3C-496A-B2FC-8000F29006AF}" srcOrd="0" destOrd="2" presId="urn:microsoft.com/office/officeart/2011/layout/InterconnectedBlockProcess"/>
    <dgm:cxn modelId="{D8089E7A-8D4A-40BD-AA20-0F1B79E6112B}" type="presOf" srcId="{31F3DF26-FE13-4E14-9E4A-65700B91DF4A}" destId="{8FADF932-3569-4520-B25F-0A7D72A27471}" srcOrd="0" destOrd="2" presId="urn:microsoft.com/office/officeart/2011/layout/InterconnectedBlockProcess"/>
    <dgm:cxn modelId="{E0D39F7B-1211-4AC2-B92C-D6C908596C76}" type="presOf" srcId="{54B42EE3-46C6-41B7-B606-6DF90B69D392}" destId="{98BCA288-F722-47AB-8567-7A684F89F410}" srcOrd="1" destOrd="0" presId="urn:microsoft.com/office/officeart/2011/layout/InterconnectedBlockProcess"/>
    <dgm:cxn modelId="{BF19D17C-0B70-41BC-8E95-E8A94199F0D9}" type="presOf" srcId="{D0DD4E06-ECC3-457A-8EDF-0CE22DB9CAB0}" destId="{56CC5DEE-0256-47AC-9F68-6F513FF51491}" srcOrd="0" destOrd="4" presId="urn:microsoft.com/office/officeart/2011/layout/InterconnectedBlockProcess"/>
    <dgm:cxn modelId="{AD348F7D-B6DD-465F-8CE9-914FD3A2E954}" type="presOf" srcId="{A1FB0CC7-EE3D-4E3E-A296-7EEC0F8C5746}" destId="{3D598000-D78A-4681-BB83-8552D7BC69A7}" srcOrd="0" destOrd="0" presId="urn:microsoft.com/office/officeart/2011/layout/InterconnectedBlockProcess"/>
    <dgm:cxn modelId="{F8348E80-1933-44A7-8AD9-EBA4BEB7F72B}" type="presOf" srcId="{4B424454-ED23-4AA7-82E5-EAD24B010689}" destId="{8FADF932-3569-4520-B25F-0A7D72A27471}" srcOrd="0" destOrd="1" presId="urn:microsoft.com/office/officeart/2011/layout/InterconnectedBlockProcess"/>
    <dgm:cxn modelId="{96B87E82-08BC-437B-9F29-4C7F99017063}" type="presOf" srcId="{867A0CE3-6AAB-414B-A355-D24EC8C5D298}" destId="{E4AA1F22-1D88-409E-9662-75252B2CF2F2}" srcOrd="1" destOrd="1" presId="urn:microsoft.com/office/officeart/2011/layout/InterconnectedBlockProcess"/>
    <dgm:cxn modelId="{F7EDE782-04C6-4F0C-BDDB-13418F560CD2}" srcId="{A1FB0CC7-EE3D-4E3E-A296-7EEC0F8C5746}" destId="{17644684-E0BA-4BA4-9027-F9ABE9F8FFAE}" srcOrd="0" destOrd="0" parTransId="{D3F5EB17-8704-4E3C-9CB1-E03DF9C0A90C}" sibTransId="{4189B76D-3163-4C1A-954C-E20E5C1FB68E}"/>
    <dgm:cxn modelId="{B6224585-1CA1-4BBC-84F1-1E33D1697280}" type="presOf" srcId="{75BD0CF5-EFFB-4B1B-936A-89B3C2ED220A}" destId="{56CC5DEE-0256-47AC-9F68-6F513FF51491}" srcOrd="0" destOrd="2" presId="urn:microsoft.com/office/officeart/2011/layout/InterconnectedBlockProcess"/>
    <dgm:cxn modelId="{0D1CB888-D8C4-4F4C-B767-3A269ADDE62E}" type="presOf" srcId="{EB3512C3-6383-4CED-BDD7-4B76E0967763}" destId="{7BB6A357-8264-4EDA-91B3-02BF1C7FFF9F}" srcOrd="0" destOrd="0" presId="urn:microsoft.com/office/officeart/2011/layout/InterconnectedBlockProcess"/>
    <dgm:cxn modelId="{E357E98B-D948-4F3D-84C3-A1690884174B}" type="presOf" srcId="{452F03E1-591A-4FD2-93CA-E221E0DA06CB}" destId="{98BCA288-F722-47AB-8567-7A684F89F410}" srcOrd="1" destOrd="1" presId="urn:microsoft.com/office/officeart/2011/layout/InterconnectedBlockProcess"/>
    <dgm:cxn modelId="{A68ECF8D-9949-4114-AD6E-57EFCFB55139}" type="presOf" srcId="{910610E3-E59C-4546-BA69-F702C303246D}" destId="{56CC5DEE-0256-47AC-9F68-6F513FF51491}" srcOrd="0" destOrd="6" presId="urn:microsoft.com/office/officeart/2011/layout/InterconnectedBlockProcess"/>
    <dgm:cxn modelId="{D14EF093-44CA-45FD-8D7F-7ED75334E833}" srcId="{C3EE6375-B379-47EC-8FF8-E5AB196D8DB5}" destId="{EB3512C3-6383-4CED-BDD7-4B76E0967763}" srcOrd="0" destOrd="0" parTransId="{90EA0487-0C9B-4916-8489-66020E4B63FC}" sibTransId="{1D26506A-0040-4DB9-A6FD-FBDCEF5E5511}"/>
    <dgm:cxn modelId="{29F5CCA4-9D1A-4A94-B36A-7244F221D279}" type="presOf" srcId="{8F09B0B9-0209-4E63-92E6-4736F4D05CE4}" destId="{E4AA1F22-1D88-409E-9662-75252B2CF2F2}" srcOrd="1" destOrd="2" presId="urn:microsoft.com/office/officeart/2011/layout/InterconnectedBlockProcess"/>
    <dgm:cxn modelId="{2CF83DA8-FAA0-4CF8-A7FD-D3F573B3FDF3}" type="presOf" srcId="{6D8CD10B-4BFE-454A-97B1-3FF4D90D00AB}" destId="{E4AA1F22-1D88-409E-9662-75252B2CF2F2}" srcOrd="1" destOrd="3" presId="urn:microsoft.com/office/officeart/2011/layout/InterconnectedBlockProcess"/>
    <dgm:cxn modelId="{B292B7B4-0776-4A80-BF9D-3DE594E44F48}" type="presOf" srcId="{17644684-E0BA-4BA4-9027-F9ABE9F8FFAE}" destId="{E1989668-CD3C-496A-B2FC-8000F29006AF}" srcOrd="0" destOrd="0" presId="urn:microsoft.com/office/officeart/2011/layout/InterconnectedBlockProcess"/>
    <dgm:cxn modelId="{F233E1B5-EB63-42A1-BD3E-365DC53CD2A6}" srcId="{A1FB0CC7-EE3D-4E3E-A296-7EEC0F8C5746}" destId="{8F09B0B9-0209-4E63-92E6-4736F4D05CE4}" srcOrd="2" destOrd="0" parTransId="{224416CF-1297-4F2D-8698-1ABF70D0539D}" sibTransId="{ECCE3E35-242C-4CBD-AFC7-93ED30DB8087}"/>
    <dgm:cxn modelId="{08999DB7-3B8D-495A-B8C7-58C873C7C1AE}" type="presOf" srcId="{4B424454-ED23-4AA7-82E5-EAD24B010689}" destId="{10BBDF49-1F61-4827-A4B3-53E1E6B9D932}" srcOrd="1" destOrd="1" presId="urn:microsoft.com/office/officeart/2011/layout/InterconnectedBlockProcess"/>
    <dgm:cxn modelId="{FEBE25BA-AA5C-4C95-989E-364000670F29}" type="presOf" srcId="{D0DD4E06-ECC3-457A-8EDF-0CE22DB9CAB0}" destId="{98BCA288-F722-47AB-8567-7A684F89F410}" srcOrd="1" destOrd="4" presId="urn:microsoft.com/office/officeart/2011/layout/InterconnectedBlockProcess"/>
    <dgm:cxn modelId="{3D941FBB-E41D-409A-89CA-1BAAA4BE5D64}" type="presOf" srcId="{C3EE6375-B379-47EC-8FF8-E5AB196D8DB5}" destId="{2798499A-FF84-42C6-B052-A470F538C2E2}" srcOrd="0" destOrd="0" presId="urn:microsoft.com/office/officeart/2011/layout/InterconnectedBlockProcess"/>
    <dgm:cxn modelId="{44CF6FC2-C17F-4002-A90E-B42A3D97E1E2}" srcId="{EB3512C3-6383-4CED-BDD7-4B76E0967763}" destId="{C467F1AC-5CB1-4CE0-B9B2-A93ED81D3902}" srcOrd="0" destOrd="0" parTransId="{ED67DE7F-593E-45EF-96FE-67E71A95CFAC}" sibTransId="{1E92850F-8BDD-4D78-9409-778F6B653B46}"/>
    <dgm:cxn modelId="{7304BEC9-6A71-436F-B15C-9E26AC66D5C7}" srcId="{0C30559A-6F9B-42D6-8C87-EED7E86B9479}" destId="{D0DD4E06-ECC3-457A-8EDF-0CE22DB9CAB0}" srcOrd="4" destOrd="0" parTransId="{0BD9B96B-1879-4682-B1E4-D35A1BF4F69A}" sibTransId="{D47BF5E1-7222-4768-9E2F-4E355D6CD0E8}"/>
    <dgm:cxn modelId="{FCED75CB-8E2B-4B6C-BF47-448E78ECC94D}" srcId="{0C30559A-6F9B-42D6-8C87-EED7E86B9479}" destId="{F0DD8BF9-1388-4274-BF1F-3410BD4401BB}" srcOrd="3" destOrd="0" parTransId="{C706D03E-67AC-453D-807B-A9DD87E56F95}" sibTransId="{361752A4-4D94-472A-A456-754956C84D66}"/>
    <dgm:cxn modelId="{A02E06D3-AA2E-4F5F-BB6D-DD5F5E2218A1}" type="presOf" srcId="{0C30559A-6F9B-42D6-8C87-EED7E86B9479}" destId="{5BBF091A-C9C5-41F3-B79D-704EEF21D7FC}" srcOrd="0" destOrd="0" presId="urn:microsoft.com/office/officeart/2011/layout/InterconnectedBlockProcess"/>
    <dgm:cxn modelId="{EDFC34D5-4D1B-4BEA-8E4F-7958B577620E}" srcId="{EB3512C3-6383-4CED-BDD7-4B76E0967763}" destId="{D8FFE095-1AA2-4137-9909-FDC62191DCA7}" srcOrd="3" destOrd="0" parTransId="{093DCB86-E635-4BEE-9BBE-D9E21E8FAAD5}" sibTransId="{1FF135BF-5722-4C71-8D5A-15B9F3EEA534}"/>
    <dgm:cxn modelId="{420C26E6-333A-49FE-9BF4-252721CD8E07}" srcId="{0C30559A-6F9B-42D6-8C87-EED7E86B9479}" destId="{910610E3-E59C-4546-BA69-F702C303246D}" srcOrd="6" destOrd="0" parTransId="{5065C6B6-3A9E-4628-BF2F-A3EF5898BE7A}" sibTransId="{A16D2F8A-676F-4103-AC5B-D324F5269739}"/>
    <dgm:cxn modelId="{D2867CE8-1ADE-497B-A6E3-A8E873037D30}" type="presOf" srcId="{F0DD8BF9-1388-4274-BF1F-3410BD4401BB}" destId="{56CC5DEE-0256-47AC-9F68-6F513FF51491}" srcOrd="0" destOrd="3" presId="urn:microsoft.com/office/officeart/2011/layout/InterconnectedBlockProcess"/>
    <dgm:cxn modelId="{22C2FEF5-91D2-47C6-A808-FF5B52000976}" srcId="{0C30559A-6F9B-42D6-8C87-EED7E86B9479}" destId="{452F03E1-591A-4FD2-93CA-E221E0DA06CB}" srcOrd="1" destOrd="0" parTransId="{95E4ED65-0CB6-4B97-BA54-C6ED7715B7EA}" sibTransId="{1D301F5F-AA9D-4771-AD24-76E71F3562BC}"/>
    <dgm:cxn modelId="{88820AF6-7D9A-4EC8-B77A-6C855CFC6FFF}" type="presOf" srcId="{452F03E1-591A-4FD2-93CA-E221E0DA06CB}" destId="{56CC5DEE-0256-47AC-9F68-6F513FF51491}" srcOrd="0" destOrd="1" presId="urn:microsoft.com/office/officeart/2011/layout/InterconnectedBlockProcess"/>
    <dgm:cxn modelId="{DF75998A-9793-4F78-AA0D-10FC2A4E8DAD}" type="presParOf" srcId="{2798499A-FF84-42C6-B052-A470F538C2E2}" destId="{685FE1FD-1B8D-4452-88B0-E5358E3DED45}" srcOrd="0" destOrd="0" presId="urn:microsoft.com/office/officeart/2011/layout/InterconnectedBlockProcess"/>
    <dgm:cxn modelId="{265D387C-B486-4A5B-91B3-DB1F824361F5}" type="presParOf" srcId="{685FE1FD-1B8D-4452-88B0-E5358E3DED45}" destId="{56CC5DEE-0256-47AC-9F68-6F513FF51491}" srcOrd="0" destOrd="0" presId="urn:microsoft.com/office/officeart/2011/layout/InterconnectedBlockProcess"/>
    <dgm:cxn modelId="{01055F8C-02AE-4899-B697-9A4DDC386A4B}" type="presParOf" srcId="{2798499A-FF84-42C6-B052-A470F538C2E2}" destId="{98BCA288-F722-47AB-8567-7A684F89F410}" srcOrd="1" destOrd="0" presId="urn:microsoft.com/office/officeart/2011/layout/InterconnectedBlockProcess"/>
    <dgm:cxn modelId="{C2742B73-50FB-4B7D-AEBE-8CF35FBF10B2}" type="presParOf" srcId="{2798499A-FF84-42C6-B052-A470F538C2E2}" destId="{5BBF091A-C9C5-41F3-B79D-704EEF21D7FC}" srcOrd="2" destOrd="0" presId="urn:microsoft.com/office/officeart/2011/layout/InterconnectedBlockProcess"/>
    <dgm:cxn modelId="{00500502-40F3-4614-B3D0-828E7B3E62B1}" type="presParOf" srcId="{2798499A-FF84-42C6-B052-A470F538C2E2}" destId="{2089A888-CE7D-4A53-9397-49EE40114680}" srcOrd="3" destOrd="0" presId="urn:microsoft.com/office/officeart/2011/layout/InterconnectedBlockProcess"/>
    <dgm:cxn modelId="{62CDABD0-1611-4060-A96C-C7D21A26CDB5}" type="presParOf" srcId="{2089A888-CE7D-4A53-9397-49EE40114680}" destId="{E1989668-CD3C-496A-B2FC-8000F29006AF}" srcOrd="0" destOrd="0" presId="urn:microsoft.com/office/officeart/2011/layout/InterconnectedBlockProcess"/>
    <dgm:cxn modelId="{622D743B-FC24-4B15-A4A2-D7B9EF5ACDA3}" type="presParOf" srcId="{2798499A-FF84-42C6-B052-A470F538C2E2}" destId="{E4AA1F22-1D88-409E-9662-75252B2CF2F2}" srcOrd="4" destOrd="0" presId="urn:microsoft.com/office/officeart/2011/layout/InterconnectedBlockProcess"/>
    <dgm:cxn modelId="{D0C4AE92-02A7-4679-98BF-E07854CE5A13}" type="presParOf" srcId="{2798499A-FF84-42C6-B052-A470F538C2E2}" destId="{3D598000-D78A-4681-BB83-8552D7BC69A7}" srcOrd="5" destOrd="0" presId="urn:microsoft.com/office/officeart/2011/layout/InterconnectedBlockProcess"/>
    <dgm:cxn modelId="{26ED50B1-49CC-47FF-81DD-70B4C3250890}" type="presParOf" srcId="{2798499A-FF84-42C6-B052-A470F538C2E2}" destId="{E3F5839B-7FFE-4F8A-866F-B92900A1AA36}" srcOrd="6" destOrd="0" presId="urn:microsoft.com/office/officeart/2011/layout/InterconnectedBlockProcess"/>
    <dgm:cxn modelId="{F2221F13-3D27-4890-AC39-1075465CBCAC}" type="presParOf" srcId="{E3F5839B-7FFE-4F8A-866F-B92900A1AA36}" destId="{8FADF932-3569-4520-B25F-0A7D72A27471}" srcOrd="0" destOrd="0" presId="urn:microsoft.com/office/officeart/2011/layout/InterconnectedBlockProcess"/>
    <dgm:cxn modelId="{CA0A69C2-CC84-4CCB-9D24-AF680ABFC1B2}" type="presParOf" srcId="{2798499A-FF84-42C6-B052-A470F538C2E2}" destId="{10BBDF49-1F61-4827-A4B3-53E1E6B9D932}" srcOrd="7" destOrd="0" presId="urn:microsoft.com/office/officeart/2011/layout/InterconnectedBlockProcess"/>
    <dgm:cxn modelId="{9B8578E7-AD99-4043-82D1-6596DAC833C9}" type="presParOf" srcId="{2798499A-FF84-42C6-B052-A470F538C2E2}" destId="{7BB6A357-8264-4EDA-91B3-02BF1C7FFF9F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D596EC-03CF-4986-99CF-798B493FBB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295FFBE-B9B2-424D-B472-9F5406818C37}">
      <dgm:prSet/>
      <dgm:spPr/>
      <dgm:t>
        <a:bodyPr/>
        <a:lstStyle/>
        <a:p>
          <a:pPr rtl="0"/>
          <a:r>
            <a:rPr lang="fr-FR" dirty="0"/>
            <a:t>Tronc commun</a:t>
          </a:r>
        </a:p>
      </dgm:t>
    </dgm:pt>
    <dgm:pt modelId="{FABC65FD-992A-4E2D-A40E-9F16C4C85E66}" type="parTrans" cxnId="{E5DD252C-98C3-41C8-B0A1-9A707A37B7EE}">
      <dgm:prSet/>
      <dgm:spPr/>
      <dgm:t>
        <a:bodyPr/>
        <a:lstStyle/>
        <a:p>
          <a:endParaRPr lang="fr-FR"/>
        </a:p>
      </dgm:t>
    </dgm:pt>
    <dgm:pt modelId="{797409CE-6F04-4744-B9A2-556AB3350C76}" type="sibTrans" cxnId="{E5DD252C-98C3-41C8-B0A1-9A707A37B7EE}">
      <dgm:prSet/>
      <dgm:spPr/>
      <dgm:t>
        <a:bodyPr/>
        <a:lstStyle/>
        <a:p>
          <a:endParaRPr lang="fr-FR"/>
        </a:p>
      </dgm:t>
    </dgm:pt>
    <dgm:pt modelId="{3284FB48-B4EE-43AE-8B6C-7FB777C0C036}">
      <dgm:prSet/>
      <dgm:spPr/>
      <dgm:t>
        <a:bodyPr/>
        <a:lstStyle/>
        <a:p>
          <a:pPr rtl="0"/>
          <a:r>
            <a:rPr lang="fr-FR" dirty="0"/>
            <a:t>CM et TD</a:t>
          </a:r>
        </a:p>
      </dgm:t>
    </dgm:pt>
    <dgm:pt modelId="{D05D5EAB-2B77-4D69-B6ED-6DB710DC33F2}" type="parTrans" cxnId="{ED3362FA-F058-4028-ADFE-E833EC8A2F6E}">
      <dgm:prSet/>
      <dgm:spPr/>
      <dgm:t>
        <a:bodyPr/>
        <a:lstStyle/>
        <a:p>
          <a:endParaRPr lang="fr-FR"/>
        </a:p>
      </dgm:t>
    </dgm:pt>
    <dgm:pt modelId="{E9006035-3C71-4217-993A-92C6CFBAE956}" type="sibTrans" cxnId="{ED3362FA-F058-4028-ADFE-E833EC8A2F6E}">
      <dgm:prSet/>
      <dgm:spPr/>
      <dgm:t>
        <a:bodyPr/>
        <a:lstStyle/>
        <a:p>
          <a:endParaRPr lang="fr-FR"/>
        </a:p>
      </dgm:t>
    </dgm:pt>
    <dgm:pt modelId="{99621EE8-0993-446D-B060-7CFA6EEAE978}">
      <dgm:prSet/>
      <dgm:spPr/>
      <dgm:t>
        <a:bodyPr/>
        <a:lstStyle/>
        <a:p>
          <a:pPr rtl="0"/>
          <a:r>
            <a:rPr lang="fr-FR" dirty="0"/>
            <a:t>Compétences transversales (L1)</a:t>
          </a:r>
        </a:p>
      </dgm:t>
    </dgm:pt>
    <dgm:pt modelId="{5D1F08AD-2AD8-4A9C-B7C5-DE1E67AC476F}" type="parTrans" cxnId="{4DF83010-3D2F-4AD9-87BD-21227742CE45}">
      <dgm:prSet/>
      <dgm:spPr/>
      <dgm:t>
        <a:bodyPr/>
        <a:lstStyle/>
        <a:p>
          <a:endParaRPr lang="fr-FR"/>
        </a:p>
      </dgm:t>
    </dgm:pt>
    <dgm:pt modelId="{13990596-F0D4-450E-97E6-98CFDE4842A9}" type="sibTrans" cxnId="{4DF83010-3D2F-4AD9-87BD-21227742CE45}">
      <dgm:prSet/>
      <dgm:spPr/>
      <dgm:t>
        <a:bodyPr/>
        <a:lstStyle/>
        <a:p>
          <a:endParaRPr lang="fr-FR"/>
        </a:p>
      </dgm:t>
    </dgm:pt>
    <dgm:pt modelId="{BFB08737-E81C-476D-9631-08EDA9F01154}">
      <dgm:prSet/>
      <dgm:spPr/>
      <dgm:t>
        <a:bodyPr/>
        <a:lstStyle/>
        <a:p>
          <a:pPr rtl="0"/>
          <a:r>
            <a:rPr lang="fr-FR" dirty="0"/>
            <a:t>Grands repères 1 et 2</a:t>
          </a:r>
        </a:p>
      </dgm:t>
    </dgm:pt>
    <dgm:pt modelId="{5E86CEAF-FB01-4276-B607-EDDC9369EA25}" type="parTrans" cxnId="{45004BBD-9DC5-4488-9215-E45806C19EBB}">
      <dgm:prSet/>
      <dgm:spPr/>
      <dgm:t>
        <a:bodyPr/>
        <a:lstStyle/>
        <a:p>
          <a:endParaRPr lang="fr-FR"/>
        </a:p>
      </dgm:t>
    </dgm:pt>
    <dgm:pt modelId="{D8246549-2975-405E-9370-E201DC899187}" type="sibTrans" cxnId="{45004BBD-9DC5-4488-9215-E45806C19EBB}">
      <dgm:prSet/>
      <dgm:spPr/>
      <dgm:t>
        <a:bodyPr/>
        <a:lstStyle/>
        <a:p>
          <a:endParaRPr lang="fr-FR"/>
        </a:p>
      </dgm:t>
    </dgm:pt>
    <dgm:pt modelId="{EA35CC71-E2C6-437A-8677-0D01DB6D1647}">
      <dgm:prSet/>
      <dgm:spPr/>
      <dgm:t>
        <a:bodyPr/>
        <a:lstStyle/>
        <a:p>
          <a:pPr rtl="0"/>
          <a:r>
            <a:rPr lang="fr-FR" dirty="0"/>
            <a:t>Méthodologie du travail universitaire</a:t>
          </a:r>
        </a:p>
      </dgm:t>
    </dgm:pt>
    <dgm:pt modelId="{39FAE7CB-645C-4113-A123-B03BCF2A8358}" type="parTrans" cxnId="{C9283AB7-DCB8-4679-A5C4-BA13D8203729}">
      <dgm:prSet/>
      <dgm:spPr/>
      <dgm:t>
        <a:bodyPr/>
        <a:lstStyle/>
        <a:p>
          <a:endParaRPr lang="fr-FR"/>
        </a:p>
      </dgm:t>
    </dgm:pt>
    <dgm:pt modelId="{AE77C840-707D-47C0-86CE-EC6EE61FB73A}" type="sibTrans" cxnId="{C9283AB7-DCB8-4679-A5C4-BA13D8203729}">
      <dgm:prSet/>
      <dgm:spPr/>
      <dgm:t>
        <a:bodyPr/>
        <a:lstStyle/>
        <a:p>
          <a:endParaRPr lang="fr-FR"/>
        </a:p>
      </dgm:t>
    </dgm:pt>
    <dgm:pt modelId="{F0D35F36-6B38-4167-8F0D-B9B66DD99B48}">
      <dgm:prSet/>
      <dgm:spPr/>
      <dgm:t>
        <a:bodyPr/>
        <a:lstStyle/>
        <a:p>
          <a:pPr rtl="0"/>
          <a:r>
            <a:rPr lang="fr-FR" dirty="0"/>
            <a:t>Acquisition d’une culture générale dans les quatre disciplines</a:t>
          </a:r>
        </a:p>
      </dgm:t>
    </dgm:pt>
    <dgm:pt modelId="{C5837EC8-32DE-42F3-B75E-5E491E9398FD}" type="parTrans" cxnId="{5B18AB22-FDE3-4EA1-9819-C2727BB49C3B}">
      <dgm:prSet/>
      <dgm:spPr/>
      <dgm:t>
        <a:bodyPr/>
        <a:lstStyle/>
        <a:p>
          <a:endParaRPr lang="fr-FR"/>
        </a:p>
      </dgm:t>
    </dgm:pt>
    <dgm:pt modelId="{65021B01-43CC-4D2C-8DA4-66E8B7797103}" type="sibTrans" cxnId="{5B18AB22-FDE3-4EA1-9819-C2727BB49C3B}">
      <dgm:prSet/>
      <dgm:spPr/>
      <dgm:t>
        <a:bodyPr/>
        <a:lstStyle/>
        <a:p>
          <a:endParaRPr lang="fr-FR"/>
        </a:p>
      </dgm:t>
    </dgm:pt>
    <dgm:pt modelId="{38E43DF5-1C10-4A72-83F9-A35E463DCAFE}">
      <dgm:prSet/>
      <dgm:spPr/>
      <dgm:t>
        <a:bodyPr/>
        <a:lstStyle/>
        <a:p>
          <a:pPr rtl="0"/>
          <a:r>
            <a:rPr lang="fr-FR" dirty="0"/>
            <a:t>Techniques quantitatives (en TD), Cartographie (en TD)</a:t>
          </a:r>
        </a:p>
      </dgm:t>
    </dgm:pt>
    <dgm:pt modelId="{89FF42E9-5BD6-4BDD-BD0C-4A2C5FB6A631}" type="parTrans" cxnId="{F1FBC40E-C21C-4A7B-BCB8-99A74F21B594}">
      <dgm:prSet/>
      <dgm:spPr/>
      <dgm:t>
        <a:bodyPr/>
        <a:lstStyle/>
        <a:p>
          <a:endParaRPr lang="fr-FR"/>
        </a:p>
      </dgm:t>
    </dgm:pt>
    <dgm:pt modelId="{E53DD270-6F4E-4EE2-88C7-B3CFA57FB80C}" type="sibTrans" cxnId="{F1FBC40E-C21C-4A7B-BCB8-99A74F21B594}">
      <dgm:prSet/>
      <dgm:spPr/>
      <dgm:t>
        <a:bodyPr/>
        <a:lstStyle/>
        <a:p>
          <a:endParaRPr lang="fr-FR"/>
        </a:p>
      </dgm:t>
    </dgm:pt>
    <dgm:pt modelId="{DA16920E-F1E9-4131-B7D8-E4B9CB1654E9}">
      <dgm:prSet/>
      <dgm:spPr/>
      <dgm:t>
        <a:bodyPr/>
        <a:lstStyle/>
        <a:p>
          <a:r>
            <a:rPr lang="fr-FR" dirty="0"/>
            <a:t>Module Sciences sociales (L2)</a:t>
          </a:r>
        </a:p>
      </dgm:t>
    </dgm:pt>
    <dgm:pt modelId="{8418386C-D966-4C89-98C2-081707432F27}" type="parTrans" cxnId="{29F0CF18-3413-4FB5-9616-8E9E6DB31FFA}">
      <dgm:prSet/>
      <dgm:spPr/>
      <dgm:t>
        <a:bodyPr/>
        <a:lstStyle/>
        <a:p>
          <a:endParaRPr lang="fr-FR"/>
        </a:p>
      </dgm:t>
    </dgm:pt>
    <dgm:pt modelId="{24165DC9-3CE7-47E2-9A3F-C613F90CF772}" type="sibTrans" cxnId="{29F0CF18-3413-4FB5-9616-8E9E6DB31FFA}">
      <dgm:prSet/>
      <dgm:spPr/>
      <dgm:t>
        <a:bodyPr/>
        <a:lstStyle/>
        <a:p>
          <a:endParaRPr lang="fr-FR"/>
        </a:p>
      </dgm:t>
    </dgm:pt>
    <dgm:pt modelId="{E2A46213-E325-4BDE-B7E5-99F6D295D04B}">
      <dgm:prSet/>
      <dgm:spPr/>
      <dgm:t>
        <a:bodyPr/>
        <a:lstStyle/>
        <a:p>
          <a:pPr rtl="0"/>
          <a:r>
            <a:rPr lang="fr-FR" dirty="0"/>
            <a:t>Techniques quantitatives</a:t>
          </a:r>
        </a:p>
      </dgm:t>
    </dgm:pt>
    <dgm:pt modelId="{516E1022-6FB0-429D-94A7-0598213835DC}" type="parTrans" cxnId="{A6916D27-9DAB-4435-82E4-3507F6BAFEFA}">
      <dgm:prSet/>
      <dgm:spPr/>
      <dgm:t>
        <a:bodyPr/>
        <a:lstStyle/>
        <a:p>
          <a:endParaRPr lang="fr-FR"/>
        </a:p>
      </dgm:t>
    </dgm:pt>
    <dgm:pt modelId="{D0658CCB-64A1-42DB-8FA1-537E2477679A}" type="sibTrans" cxnId="{A6916D27-9DAB-4435-82E4-3507F6BAFEFA}">
      <dgm:prSet/>
      <dgm:spPr/>
      <dgm:t>
        <a:bodyPr/>
        <a:lstStyle/>
        <a:p>
          <a:endParaRPr lang="fr-FR"/>
        </a:p>
      </dgm:t>
    </dgm:pt>
    <dgm:pt modelId="{1A76B1F3-12B5-4D35-89ED-E1A6A95D61CB}">
      <dgm:prSet/>
      <dgm:spPr/>
      <dgm:t>
        <a:bodyPr/>
        <a:lstStyle/>
        <a:p>
          <a:pPr rtl="0"/>
          <a:r>
            <a:rPr lang="fr-FR" dirty="0"/>
            <a:t>Méthodologie de l’enquête en sciences sociales</a:t>
          </a:r>
        </a:p>
      </dgm:t>
    </dgm:pt>
    <dgm:pt modelId="{7293391B-E64A-4BFC-A09B-2FCC0918D084}" type="parTrans" cxnId="{64284180-34A0-4B4A-A7BF-7B40EA6EBE8E}">
      <dgm:prSet/>
      <dgm:spPr/>
      <dgm:t>
        <a:bodyPr/>
        <a:lstStyle/>
        <a:p>
          <a:endParaRPr lang="fr-FR"/>
        </a:p>
      </dgm:t>
    </dgm:pt>
    <dgm:pt modelId="{6310476C-0742-4DBF-BC0B-8B45A9C5F49B}" type="sibTrans" cxnId="{64284180-34A0-4B4A-A7BF-7B40EA6EBE8E}">
      <dgm:prSet/>
      <dgm:spPr/>
      <dgm:t>
        <a:bodyPr/>
        <a:lstStyle/>
        <a:p>
          <a:endParaRPr lang="fr-FR"/>
        </a:p>
      </dgm:t>
    </dgm:pt>
    <dgm:pt modelId="{1041490E-60CB-4F82-ABB4-79A0A43D8F22}">
      <dgm:prSet/>
      <dgm:spPr/>
      <dgm:t>
        <a:bodyPr/>
        <a:lstStyle/>
        <a:p>
          <a:pPr rtl="0"/>
          <a:endParaRPr lang="fr-FR" dirty="0"/>
        </a:p>
      </dgm:t>
    </dgm:pt>
    <dgm:pt modelId="{C4347E86-2F50-4847-92F9-061B597CB605}" type="parTrans" cxnId="{FEF1223B-FE4B-45B4-9BA8-E62FE34A1EDE}">
      <dgm:prSet/>
      <dgm:spPr/>
      <dgm:t>
        <a:bodyPr/>
        <a:lstStyle/>
        <a:p>
          <a:endParaRPr lang="fr-FR"/>
        </a:p>
      </dgm:t>
    </dgm:pt>
    <dgm:pt modelId="{66BF1170-A658-41CA-A0C0-D91B3156A74B}" type="sibTrans" cxnId="{FEF1223B-FE4B-45B4-9BA8-E62FE34A1EDE}">
      <dgm:prSet/>
      <dgm:spPr/>
      <dgm:t>
        <a:bodyPr/>
        <a:lstStyle/>
        <a:p>
          <a:endParaRPr lang="fr-FR"/>
        </a:p>
      </dgm:t>
    </dgm:pt>
    <dgm:pt modelId="{3CF437C2-91D2-4705-9FEC-401935DCB406}">
      <dgm:prSet/>
      <dgm:spPr/>
      <dgm:t>
        <a:bodyPr/>
        <a:lstStyle/>
        <a:p>
          <a:pPr rtl="0"/>
          <a:endParaRPr lang="fr-FR" dirty="0"/>
        </a:p>
      </dgm:t>
    </dgm:pt>
    <dgm:pt modelId="{EBE6B50D-8875-4F01-88B4-ECB53F6AFD6C}" type="parTrans" cxnId="{6D08B6D0-821B-42B8-8D7F-9844DAEA66C7}">
      <dgm:prSet/>
      <dgm:spPr/>
      <dgm:t>
        <a:bodyPr/>
        <a:lstStyle/>
        <a:p>
          <a:endParaRPr lang="fr-FR"/>
        </a:p>
      </dgm:t>
    </dgm:pt>
    <dgm:pt modelId="{E6DDCDAE-9664-4AE8-AD3F-4C9F6F49F892}" type="sibTrans" cxnId="{6D08B6D0-821B-42B8-8D7F-9844DAEA66C7}">
      <dgm:prSet/>
      <dgm:spPr/>
      <dgm:t>
        <a:bodyPr/>
        <a:lstStyle/>
        <a:p>
          <a:endParaRPr lang="fr-FR"/>
        </a:p>
      </dgm:t>
    </dgm:pt>
    <dgm:pt modelId="{0D3B3E62-F43C-441A-97B4-AEF05429E5D9}">
      <dgm:prSet/>
      <dgm:spPr/>
      <dgm:t>
        <a:bodyPr/>
        <a:lstStyle/>
        <a:p>
          <a:pPr rtl="0"/>
          <a:endParaRPr lang="fr-FR" dirty="0"/>
        </a:p>
      </dgm:t>
    </dgm:pt>
    <dgm:pt modelId="{6160C899-A7B7-4B8F-A651-4F1B1899EECC}" type="parTrans" cxnId="{AB0C73B0-A929-40DF-9A80-B1F8CD7E3FD2}">
      <dgm:prSet/>
      <dgm:spPr/>
      <dgm:t>
        <a:bodyPr/>
        <a:lstStyle/>
        <a:p>
          <a:endParaRPr lang="fr-FR"/>
        </a:p>
      </dgm:t>
    </dgm:pt>
    <dgm:pt modelId="{1DB88636-C411-41E6-AC6B-CFB609974CE7}" type="sibTrans" cxnId="{AB0C73B0-A929-40DF-9A80-B1F8CD7E3FD2}">
      <dgm:prSet/>
      <dgm:spPr/>
      <dgm:t>
        <a:bodyPr/>
        <a:lstStyle/>
        <a:p>
          <a:endParaRPr lang="fr-FR"/>
        </a:p>
      </dgm:t>
    </dgm:pt>
    <dgm:pt modelId="{2644C84E-2307-4E57-85B1-B407ECD30C05}" type="pres">
      <dgm:prSet presAssocID="{CBD596EC-03CF-4986-99CF-798B493FBBD7}" presName="linear" presStyleCnt="0">
        <dgm:presLayoutVars>
          <dgm:animLvl val="lvl"/>
          <dgm:resizeHandles val="exact"/>
        </dgm:presLayoutVars>
      </dgm:prSet>
      <dgm:spPr/>
    </dgm:pt>
    <dgm:pt modelId="{02E32E57-F51F-4F22-96EF-6F88E9813832}" type="pres">
      <dgm:prSet presAssocID="{E295FFBE-B9B2-424D-B472-9F5406818C3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EC5421B-BC61-42F9-A723-EDE5B0E31C81}" type="pres">
      <dgm:prSet presAssocID="{E295FFBE-B9B2-424D-B472-9F5406818C37}" presName="childText" presStyleLbl="revTx" presStyleIdx="0" presStyleCnt="2">
        <dgm:presLayoutVars>
          <dgm:bulletEnabled val="1"/>
        </dgm:presLayoutVars>
      </dgm:prSet>
      <dgm:spPr/>
    </dgm:pt>
    <dgm:pt modelId="{798AE1C8-3F39-4AFD-8EAB-612D5D6AC4EC}" type="pres">
      <dgm:prSet presAssocID="{99621EE8-0993-446D-B060-7CFA6EEAE97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5AFA93-4943-4FD7-BF1C-926FA91AE30A}" type="pres">
      <dgm:prSet presAssocID="{99621EE8-0993-446D-B060-7CFA6EEAE978}" presName="childText" presStyleLbl="revTx" presStyleIdx="1" presStyleCnt="2" custScaleY="148477">
        <dgm:presLayoutVars>
          <dgm:bulletEnabled val="1"/>
        </dgm:presLayoutVars>
      </dgm:prSet>
      <dgm:spPr/>
    </dgm:pt>
    <dgm:pt modelId="{F87F8C1B-912E-4E3C-BBD4-47D4636B79B8}" type="pres">
      <dgm:prSet presAssocID="{DA16920E-F1E9-4131-B7D8-E4B9CB1654E9}" presName="parentText" presStyleLbl="node1" presStyleIdx="2" presStyleCnt="3" custLinFactY="-82" custLinFactNeighborX="-715" custLinFactNeighborY="-100000">
        <dgm:presLayoutVars>
          <dgm:chMax val="0"/>
          <dgm:bulletEnabled val="1"/>
        </dgm:presLayoutVars>
      </dgm:prSet>
      <dgm:spPr/>
    </dgm:pt>
  </dgm:ptLst>
  <dgm:cxnLst>
    <dgm:cxn modelId="{F1FBC40E-C21C-4A7B-BCB8-99A74F21B594}" srcId="{99621EE8-0993-446D-B060-7CFA6EEAE978}" destId="{38E43DF5-1C10-4A72-83F9-A35E463DCAFE}" srcOrd="2" destOrd="0" parTransId="{89FF42E9-5BD6-4BDD-BD0C-4A2C5FB6A631}" sibTransId="{E53DD270-6F4E-4EE2-88C7-B3CFA57FB80C}"/>
    <dgm:cxn modelId="{4DF83010-3D2F-4AD9-87BD-21227742CE45}" srcId="{CBD596EC-03CF-4986-99CF-798B493FBBD7}" destId="{99621EE8-0993-446D-B060-7CFA6EEAE978}" srcOrd="1" destOrd="0" parTransId="{5D1F08AD-2AD8-4A9C-B7C5-DE1E67AC476F}" sibTransId="{13990596-F0D4-450E-97E6-98CFDE4842A9}"/>
    <dgm:cxn modelId="{500D3F13-7D42-44A6-8C0C-A59D507B6356}" type="presOf" srcId="{3CF437C2-91D2-4705-9FEC-401935DCB406}" destId="{F75AFA93-4943-4FD7-BF1C-926FA91AE30A}" srcOrd="0" destOrd="4" presId="urn:microsoft.com/office/officeart/2005/8/layout/vList2"/>
    <dgm:cxn modelId="{AE9F8F15-1F0F-430A-9EA4-C887B767C029}" type="presOf" srcId="{F0D35F36-6B38-4167-8F0D-B9B66DD99B48}" destId="{5EC5421B-BC61-42F9-A723-EDE5B0E31C81}" srcOrd="0" destOrd="1" presId="urn:microsoft.com/office/officeart/2005/8/layout/vList2"/>
    <dgm:cxn modelId="{29F0CF18-3413-4FB5-9616-8E9E6DB31FFA}" srcId="{CBD596EC-03CF-4986-99CF-798B493FBBD7}" destId="{DA16920E-F1E9-4131-B7D8-E4B9CB1654E9}" srcOrd="2" destOrd="0" parTransId="{8418386C-D966-4C89-98C2-081707432F27}" sibTransId="{24165DC9-3CE7-47E2-9A3F-C613F90CF772}"/>
    <dgm:cxn modelId="{5B18AB22-FDE3-4EA1-9819-C2727BB49C3B}" srcId="{E295FFBE-B9B2-424D-B472-9F5406818C37}" destId="{F0D35F36-6B38-4167-8F0D-B9B66DD99B48}" srcOrd="1" destOrd="0" parTransId="{C5837EC8-32DE-42F3-B75E-5E491E9398FD}" sibTransId="{65021B01-43CC-4D2C-8DA4-66E8B7797103}"/>
    <dgm:cxn modelId="{A6916D27-9DAB-4435-82E4-3507F6BAFEFA}" srcId="{99621EE8-0993-446D-B060-7CFA6EEAE978}" destId="{E2A46213-E325-4BDE-B7E5-99F6D295D04B}" srcOrd="6" destOrd="0" parTransId="{516E1022-6FB0-429D-94A7-0598213835DC}" sibTransId="{D0658CCB-64A1-42DB-8FA1-537E2477679A}"/>
    <dgm:cxn modelId="{E5DD252C-98C3-41C8-B0A1-9A707A37B7EE}" srcId="{CBD596EC-03CF-4986-99CF-798B493FBBD7}" destId="{E295FFBE-B9B2-424D-B472-9F5406818C37}" srcOrd="0" destOrd="0" parTransId="{FABC65FD-992A-4E2D-A40E-9F16C4C85E66}" sibTransId="{797409CE-6F04-4744-B9A2-556AB3350C76}"/>
    <dgm:cxn modelId="{FEF1223B-FE4B-45B4-9BA8-E62FE34A1EDE}" srcId="{99621EE8-0993-446D-B060-7CFA6EEAE978}" destId="{1041490E-60CB-4F82-ABB4-79A0A43D8F22}" srcOrd="3" destOrd="0" parTransId="{C4347E86-2F50-4847-92F9-061B597CB605}" sibTransId="{66BF1170-A658-41CA-A0C0-D91B3156A74B}"/>
    <dgm:cxn modelId="{1067BB3B-E9B5-4D85-9319-F38D8C1D2F69}" type="presOf" srcId="{E295FFBE-B9B2-424D-B472-9F5406818C37}" destId="{02E32E57-F51F-4F22-96EF-6F88E9813832}" srcOrd="0" destOrd="0" presId="urn:microsoft.com/office/officeart/2005/8/layout/vList2"/>
    <dgm:cxn modelId="{FBA1843E-1A81-4503-81CB-AC86F815C104}" type="presOf" srcId="{38E43DF5-1C10-4A72-83F9-A35E463DCAFE}" destId="{F75AFA93-4943-4FD7-BF1C-926FA91AE30A}" srcOrd="0" destOrd="2" presId="urn:microsoft.com/office/officeart/2005/8/layout/vList2"/>
    <dgm:cxn modelId="{0E26175B-3B41-4DC6-B1AB-A17B561C1E0D}" type="presOf" srcId="{99621EE8-0993-446D-B060-7CFA6EEAE978}" destId="{798AE1C8-3F39-4AFD-8EAB-612D5D6AC4EC}" srcOrd="0" destOrd="0" presId="urn:microsoft.com/office/officeart/2005/8/layout/vList2"/>
    <dgm:cxn modelId="{AA901D41-4795-40BA-82C7-DC8C3E2B560F}" type="presOf" srcId="{BFB08737-E81C-476D-9631-08EDA9F01154}" destId="{F75AFA93-4943-4FD7-BF1C-926FA91AE30A}" srcOrd="0" destOrd="0" presId="urn:microsoft.com/office/officeart/2005/8/layout/vList2"/>
    <dgm:cxn modelId="{9549D97D-4152-4DEA-9FE1-ACAE3E4A8C4C}" type="presOf" srcId="{CBD596EC-03CF-4986-99CF-798B493FBBD7}" destId="{2644C84E-2307-4E57-85B1-B407ECD30C05}" srcOrd="0" destOrd="0" presId="urn:microsoft.com/office/officeart/2005/8/layout/vList2"/>
    <dgm:cxn modelId="{6356067F-9774-4B66-9E5D-6B05A23E30E8}" type="presOf" srcId="{E2A46213-E325-4BDE-B7E5-99F6D295D04B}" destId="{F75AFA93-4943-4FD7-BF1C-926FA91AE30A}" srcOrd="0" destOrd="6" presId="urn:microsoft.com/office/officeart/2005/8/layout/vList2"/>
    <dgm:cxn modelId="{64284180-34A0-4B4A-A7BF-7B40EA6EBE8E}" srcId="{99621EE8-0993-446D-B060-7CFA6EEAE978}" destId="{1A76B1F3-12B5-4D35-89ED-E1A6A95D61CB}" srcOrd="7" destOrd="0" parTransId="{7293391B-E64A-4BFC-A09B-2FCC0918D084}" sibTransId="{6310476C-0742-4DBF-BC0B-8B45A9C5F49B}"/>
    <dgm:cxn modelId="{78AAA582-AE36-4955-87DF-7A25C6C174B7}" type="presOf" srcId="{3284FB48-B4EE-43AE-8B6C-7FB777C0C036}" destId="{5EC5421B-BC61-42F9-A723-EDE5B0E31C81}" srcOrd="0" destOrd="0" presId="urn:microsoft.com/office/officeart/2005/8/layout/vList2"/>
    <dgm:cxn modelId="{D4190A96-EC50-406E-A673-A564E6D0A6FB}" type="presOf" srcId="{1A76B1F3-12B5-4D35-89ED-E1A6A95D61CB}" destId="{F75AFA93-4943-4FD7-BF1C-926FA91AE30A}" srcOrd="0" destOrd="7" presId="urn:microsoft.com/office/officeart/2005/8/layout/vList2"/>
    <dgm:cxn modelId="{AB0C73B0-A929-40DF-9A80-B1F8CD7E3FD2}" srcId="{99621EE8-0993-446D-B060-7CFA6EEAE978}" destId="{0D3B3E62-F43C-441A-97B4-AEF05429E5D9}" srcOrd="5" destOrd="0" parTransId="{6160C899-A7B7-4B8F-A651-4F1B1899EECC}" sibTransId="{1DB88636-C411-41E6-AC6B-CFB609974CE7}"/>
    <dgm:cxn modelId="{C9283AB7-DCB8-4679-A5C4-BA13D8203729}" srcId="{99621EE8-0993-446D-B060-7CFA6EEAE978}" destId="{EA35CC71-E2C6-437A-8677-0D01DB6D1647}" srcOrd="1" destOrd="0" parTransId="{39FAE7CB-645C-4113-A123-B03BCF2A8358}" sibTransId="{AE77C840-707D-47C0-86CE-EC6EE61FB73A}"/>
    <dgm:cxn modelId="{45004BBD-9DC5-4488-9215-E45806C19EBB}" srcId="{99621EE8-0993-446D-B060-7CFA6EEAE978}" destId="{BFB08737-E81C-476D-9631-08EDA9F01154}" srcOrd="0" destOrd="0" parTransId="{5E86CEAF-FB01-4276-B607-EDDC9369EA25}" sibTransId="{D8246549-2975-405E-9370-E201DC899187}"/>
    <dgm:cxn modelId="{26EE4ACB-DA00-4AAA-9C3E-13389E4572FE}" type="presOf" srcId="{DA16920E-F1E9-4131-B7D8-E4B9CB1654E9}" destId="{F87F8C1B-912E-4E3C-BBD4-47D4636B79B8}" srcOrd="0" destOrd="0" presId="urn:microsoft.com/office/officeart/2005/8/layout/vList2"/>
    <dgm:cxn modelId="{6D08B6D0-821B-42B8-8D7F-9844DAEA66C7}" srcId="{99621EE8-0993-446D-B060-7CFA6EEAE978}" destId="{3CF437C2-91D2-4705-9FEC-401935DCB406}" srcOrd="4" destOrd="0" parTransId="{EBE6B50D-8875-4F01-88B4-ECB53F6AFD6C}" sibTransId="{E6DDCDAE-9664-4AE8-AD3F-4C9F6F49F892}"/>
    <dgm:cxn modelId="{D68DEAE5-508A-4EB7-951B-8FF4260B180A}" type="presOf" srcId="{1041490E-60CB-4F82-ABB4-79A0A43D8F22}" destId="{F75AFA93-4943-4FD7-BF1C-926FA91AE30A}" srcOrd="0" destOrd="3" presId="urn:microsoft.com/office/officeart/2005/8/layout/vList2"/>
    <dgm:cxn modelId="{4D129FED-93FB-42A4-B415-E83E330D4FD1}" type="presOf" srcId="{0D3B3E62-F43C-441A-97B4-AEF05429E5D9}" destId="{F75AFA93-4943-4FD7-BF1C-926FA91AE30A}" srcOrd="0" destOrd="5" presId="urn:microsoft.com/office/officeart/2005/8/layout/vList2"/>
    <dgm:cxn modelId="{5C36D2F2-E29B-460C-AD54-F48DB4264372}" type="presOf" srcId="{EA35CC71-E2C6-437A-8677-0D01DB6D1647}" destId="{F75AFA93-4943-4FD7-BF1C-926FA91AE30A}" srcOrd="0" destOrd="1" presId="urn:microsoft.com/office/officeart/2005/8/layout/vList2"/>
    <dgm:cxn modelId="{ED3362FA-F058-4028-ADFE-E833EC8A2F6E}" srcId="{E295FFBE-B9B2-424D-B472-9F5406818C37}" destId="{3284FB48-B4EE-43AE-8B6C-7FB777C0C036}" srcOrd="0" destOrd="0" parTransId="{D05D5EAB-2B77-4D69-B6ED-6DB710DC33F2}" sibTransId="{E9006035-3C71-4217-993A-92C6CFBAE956}"/>
    <dgm:cxn modelId="{2303CD1F-9A3C-4C2B-A138-75252B295F24}" type="presParOf" srcId="{2644C84E-2307-4E57-85B1-B407ECD30C05}" destId="{02E32E57-F51F-4F22-96EF-6F88E9813832}" srcOrd="0" destOrd="0" presId="urn:microsoft.com/office/officeart/2005/8/layout/vList2"/>
    <dgm:cxn modelId="{1D3FB0AC-3C6A-4094-B60D-51585B334CCA}" type="presParOf" srcId="{2644C84E-2307-4E57-85B1-B407ECD30C05}" destId="{5EC5421B-BC61-42F9-A723-EDE5B0E31C81}" srcOrd="1" destOrd="0" presId="urn:microsoft.com/office/officeart/2005/8/layout/vList2"/>
    <dgm:cxn modelId="{5E56F298-18B8-46F7-A40E-13E260FE7F92}" type="presParOf" srcId="{2644C84E-2307-4E57-85B1-B407ECD30C05}" destId="{798AE1C8-3F39-4AFD-8EAB-612D5D6AC4EC}" srcOrd="2" destOrd="0" presId="urn:microsoft.com/office/officeart/2005/8/layout/vList2"/>
    <dgm:cxn modelId="{7B43DCFA-EB4E-4A54-8FA3-B4B26D605431}" type="presParOf" srcId="{2644C84E-2307-4E57-85B1-B407ECD30C05}" destId="{F75AFA93-4943-4FD7-BF1C-926FA91AE30A}" srcOrd="3" destOrd="0" presId="urn:microsoft.com/office/officeart/2005/8/layout/vList2"/>
    <dgm:cxn modelId="{07C6E6CD-C893-4A9A-844D-FE3D1516A67B}" type="presParOf" srcId="{2644C84E-2307-4E57-85B1-B407ECD30C05}" destId="{F87F8C1B-912E-4E3C-BBD4-47D4636B79B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EE6375-B379-47EC-8FF8-E5AB196D8DB5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B3512C3-6383-4CED-BDD7-4B76E0967763}">
      <dgm:prSet/>
      <dgm:spPr/>
      <dgm:t>
        <a:bodyPr/>
        <a:lstStyle/>
        <a:p>
          <a:pPr rtl="0"/>
          <a:r>
            <a:rPr lang="fr-FR" dirty="0"/>
            <a:t>L1 et L2</a:t>
          </a:r>
        </a:p>
      </dgm:t>
    </dgm:pt>
    <dgm:pt modelId="{90EA0487-0C9B-4916-8489-66020E4B63FC}" type="parTrans" cxnId="{D14EF093-44CA-45FD-8D7F-7ED75334E833}">
      <dgm:prSet/>
      <dgm:spPr/>
      <dgm:t>
        <a:bodyPr/>
        <a:lstStyle/>
        <a:p>
          <a:endParaRPr lang="fr-FR"/>
        </a:p>
      </dgm:t>
    </dgm:pt>
    <dgm:pt modelId="{1D26506A-0040-4DB9-A6FD-FBDCEF5E5511}" type="sibTrans" cxnId="{D14EF093-44CA-45FD-8D7F-7ED75334E833}">
      <dgm:prSet/>
      <dgm:spPr/>
      <dgm:t>
        <a:bodyPr/>
        <a:lstStyle/>
        <a:p>
          <a:endParaRPr lang="fr-FR"/>
        </a:p>
      </dgm:t>
    </dgm:pt>
    <dgm:pt modelId="{C467F1AC-5CB1-4CE0-B9B2-A93ED81D3902}">
      <dgm:prSet/>
      <dgm:spPr/>
      <dgm:t>
        <a:bodyPr/>
        <a:lstStyle/>
        <a:p>
          <a:pPr rtl="0"/>
          <a:r>
            <a:rPr lang="fr-FR" dirty="0"/>
            <a:t>Test d’une orientation</a:t>
          </a:r>
        </a:p>
      </dgm:t>
    </dgm:pt>
    <dgm:pt modelId="{ED67DE7F-593E-45EF-96FE-67E71A95CFAC}" type="parTrans" cxnId="{44CF6FC2-C17F-4002-A90E-B42A3D97E1E2}">
      <dgm:prSet/>
      <dgm:spPr/>
      <dgm:t>
        <a:bodyPr/>
        <a:lstStyle/>
        <a:p>
          <a:endParaRPr lang="fr-FR"/>
        </a:p>
      </dgm:t>
    </dgm:pt>
    <dgm:pt modelId="{1E92850F-8BDD-4D78-9409-778F6B653B46}" type="sibTrans" cxnId="{44CF6FC2-C17F-4002-A90E-B42A3D97E1E2}">
      <dgm:prSet/>
      <dgm:spPr/>
      <dgm:t>
        <a:bodyPr/>
        <a:lstStyle/>
        <a:p>
          <a:endParaRPr lang="fr-FR"/>
        </a:p>
      </dgm:t>
    </dgm:pt>
    <dgm:pt modelId="{4B424454-ED23-4AA7-82E5-EAD24B010689}">
      <dgm:prSet/>
      <dgm:spPr/>
      <dgm:t>
        <a:bodyPr/>
        <a:lstStyle/>
        <a:p>
          <a:pPr rtl="0"/>
          <a:r>
            <a:rPr lang="fr-FR" dirty="0"/>
            <a:t>Libre choix d’une option limitée à un bloc CM + TD</a:t>
          </a:r>
        </a:p>
      </dgm:t>
    </dgm:pt>
    <dgm:pt modelId="{D1A0E497-054D-4E61-83DA-9FA26234EB17}" type="parTrans" cxnId="{DA055707-FF85-4E7E-BD95-DF4922264BD9}">
      <dgm:prSet/>
      <dgm:spPr/>
      <dgm:t>
        <a:bodyPr/>
        <a:lstStyle/>
        <a:p>
          <a:endParaRPr lang="fr-FR"/>
        </a:p>
      </dgm:t>
    </dgm:pt>
    <dgm:pt modelId="{19419A1C-016C-4D96-86D6-50DCD87C7809}" type="sibTrans" cxnId="{DA055707-FF85-4E7E-BD95-DF4922264BD9}">
      <dgm:prSet/>
      <dgm:spPr/>
      <dgm:t>
        <a:bodyPr/>
        <a:lstStyle/>
        <a:p>
          <a:endParaRPr lang="fr-FR"/>
        </a:p>
      </dgm:t>
    </dgm:pt>
    <dgm:pt modelId="{A1FB0CC7-EE3D-4E3E-A296-7EEC0F8C5746}">
      <dgm:prSet/>
      <dgm:spPr/>
      <dgm:t>
        <a:bodyPr/>
        <a:lstStyle/>
        <a:p>
          <a:pPr rtl="0"/>
          <a:r>
            <a:rPr lang="fr-FR" dirty="0"/>
            <a:t>L3</a:t>
          </a:r>
        </a:p>
      </dgm:t>
    </dgm:pt>
    <dgm:pt modelId="{60AAC759-8302-4D38-AD0C-76112348E269}" type="parTrans" cxnId="{5F062177-14F9-4FAF-8644-414AAB447F37}">
      <dgm:prSet/>
      <dgm:spPr/>
      <dgm:t>
        <a:bodyPr/>
        <a:lstStyle/>
        <a:p>
          <a:endParaRPr lang="fr-FR"/>
        </a:p>
      </dgm:t>
    </dgm:pt>
    <dgm:pt modelId="{6B2A300B-CF8F-48D4-8CD4-94709D2DD00C}" type="sibTrans" cxnId="{5F062177-14F9-4FAF-8644-414AAB447F37}">
      <dgm:prSet/>
      <dgm:spPr/>
      <dgm:t>
        <a:bodyPr/>
        <a:lstStyle/>
        <a:p>
          <a:endParaRPr lang="fr-FR"/>
        </a:p>
      </dgm:t>
    </dgm:pt>
    <dgm:pt modelId="{17644684-E0BA-4BA4-9027-F9ABE9F8FFAE}">
      <dgm:prSet/>
      <dgm:spPr/>
      <dgm:t>
        <a:bodyPr/>
        <a:lstStyle/>
        <a:p>
          <a:pPr rtl="0"/>
          <a:r>
            <a:rPr lang="fr-FR" dirty="0"/>
            <a:t>Choix définitif d’une orientation</a:t>
          </a:r>
        </a:p>
      </dgm:t>
    </dgm:pt>
    <dgm:pt modelId="{D3F5EB17-8704-4E3C-9CB1-E03DF9C0A90C}" type="parTrans" cxnId="{F7EDE782-04C6-4F0C-BDDB-13418F560CD2}">
      <dgm:prSet/>
      <dgm:spPr/>
      <dgm:t>
        <a:bodyPr/>
        <a:lstStyle/>
        <a:p>
          <a:endParaRPr lang="fr-FR"/>
        </a:p>
      </dgm:t>
    </dgm:pt>
    <dgm:pt modelId="{4189B76D-3163-4C1A-954C-E20E5C1FB68E}" type="sibTrans" cxnId="{F7EDE782-04C6-4F0C-BDDB-13418F560CD2}">
      <dgm:prSet/>
      <dgm:spPr/>
      <dgm:t>
        <a:bodyPr/>
        <a:lstStyle/>
        <a:p>
          <a:endParaRPr lang="fr-FR"/>
        </a:p>
      </dgm:t>
    </dgm:pt>
    <dgm:pt modelId="{867A0CE3-6AAB-414B-A355-D24EC8C5D298}">
      <dgm:prSet/>
      <dgm:spPr/>
      <dgm:t>
        <a:bodyPr/>
        <a:lstStyle/>
        <a:p>
          <a:pPr rtl="0"/>
          <a:r>
            <a:rPr lang="fr-FR" dirty="0"/>
            <a:t>Fin du module « Sciences sociales »</a:t>
          </a:r>
        </a:p>
      </dgm:t>
    </dgm:pt>
    <dgm:pt modelId="{7E5A3A1F-7441-4F2C-8212-501ECBDE0967}" type="parTrans" cxnId="{94B6D82C-CB65-4DB7-86E7-CE5917154333}">
      <dgm:prSet/>
      <dgm:spPr/>
      <dgm:t>
        <a:bodyPr/>
        <a:lstStyle/>
        <a:p>
          <a:endParaRPr lang="fr-FR"/>
        </a:p>
      </dgm:t>
    </dgm:pt>
    <dgm:pt modelId="{1FDCBED7-4C0D-4E7F-9F08-F30FA6544661}" type="sibTrans" cxnId="{94B6D82C-CB65-4DB7-86E7-CE5917154333}">
      <dgm:prSet/>
      <dgm:spPr/>
      <dgm:t>
        <a:bodyPr/>
        <a:lstStyle/>
        <a:p>
          <a:endParaRPr lang="fr-FR"/>
        </a:p>
      </dgm:t>
    </dgm:pt>
    <dgm:pt modelId="{F000786D-4501-4BA6-B3A5-1A53C263B42E}">
      <dgm:prSet/>
      <dgm:spPr/>
      <dgm:t>
        <a:bodyPr/>
        <a:lstStyle/>
        <a:p>
          <a:pPr rtl="0"/>
          <a:r>
            <a:rPr lang="fr-FR" dirty="0"/>
            <a:t>Ce choix est réversible</a:t>
          </a:r>
        </a:p>
      </dgm:t>
    </dgm:pt>
    <dgm:pt modelId="{9B0BC587-A464-4561-A944-516E26BFC07B}" type="parTrans" cxnId="{D189E904-7FB4-4852-AF9A-5B1C562BCD1C}">
      <dgm:prSet/>
      <dgm:spPr/>
      <dgm:t>
        <a:bodyPr/>
        <a:lstStyle/>
        <a:p>
          <a:endParaRPr lang="fr-FR"/>
        </a:p>
      </dgm:t>
    </dgm:pt>
    <dgm:pt modelId="{E7A25DE8-6A9D-40E8-9742-CBB195F9DB6A}" type="sibTrans" cxnId="{D189E904-7FB4-4852-AF9A-5B1C562BCD1C}">
      <dgm:prSet/>
      <dgm:spPr/>
      <dgm:t>
        <a:bodyPr/>
        <a:lstStyle/>
        <a:p>
          <a:endParaRPr lang="fr-FR"/>
        </a:p>
      </dgm:t>
    </dgm:pt>
    <dgm:pt modelId="{682F101C-C37E-42A5-84BA-85F4780B51B3}">
      <dgm:prSet/>
      <dgm:spPr/>
      <dgm:t>
        <a:bodyPr/>
        <a:lstStyle/>
        <a:p>
          <a:pPr rtl="0"/>
          <a:r>
            <a:rPr lang="fr-FR" dirty="0"/>
            <a:t>Option composée de cours et de séminaires d’initiation à la recherche</a:t>
          </a:r>
        </a:p>
      </dgm:t>
    </dgm:pt>
    <dgm:pt modelId="{5B8DB763-DB50-4465-8BE4-E3EE93EFDF3F}" type="parTrans" cxnId="{9D198221-96D9-4C92-BCA1-B7C7E1052F1E}">
      <dgm:prSet/>
      <dgm:spPr/>
      <dgm:t>
        <a:bodyPr/>
        <a:lstStyle/>
        <a:p>
          <a:endParaRPr lang="fr-FR"/>
        </a:p>
      </dgm:t>
    </dgm:pt>
    <dgm:pt modelId="{4D8AEA55-4DB6-4931-9D97-81AAD9F3C01D}" type="sibTrans" cxnId="{9D198221-96D9-4C92-BCA1-B7C7E1052F1E}">
      <dgm:prSet/>
      <dgm:spPr/>
      <dgm:t>
        <a:bodyPr/>
        <a:lstStyle/>
        <a:p>
          <a:endParaRPr lang="fr-FR"/>
        </a:p>
      </dgm:t>
    </dgm:pt>
    <dgm:pt modelId="{13E68C97-4EA9-4F29-9009-04C507FE76D3}">
      <dgm:prSet/>
      <dgm:spPr/>
      <dgm:t>
        <a:bodyPr/>
        <a:lstStyle/>
        <a:p>
          <a:pPr rtl="0"/>
          <a:r>
            <a:rPr lang="fr-FR" dirty="0"/>
            <a:t>Choix non réversible</a:t>
          </a:r>
        </a:p>
      </dgm:t>
    </dgm:pt>
    <dgm:pt modelId="{42D3B08B-3764-4B9C-8AA5-4FEFA2BCF23B}" type="parTrans" cxnId="{35B11BE8-F847-4D6E-A29C-915CDFD69F2B}">
      <dgm:prSet/>
      <dgm:spPr/>
      <dgm:t>
        <a:bodyPr/>
        <a:lstStyle/>
        <a:p>
          <a:endParaRPr lang="fr-FR"/>
        </a:p>
      </dgm:t>
    </dgm:pt>
    <dgm:pt modelId="{C6650B76-342D-41B2-AE49-338B3A040F4B}" type="sibTrans" cxnId="{35B11BE8-F847-4D6E-A29C-915CDFD69F2B}">
      <dgm:prSet/>
      <dgm:spPr/>
      <dgm:t>
        <a:bodyPr/>
        <a:lstStyle/>
        <a:p>
          <a:endParaRPr lang="fr-FR"/>
        </a:p>
      </dgm:t>
    </dgm:pt>
    <dgm:pt modelId="{B9D7BED0-86B3-4D1A-B5B3-AC55B177C681}" type="pres">
      <dgm:prSet presAssocID="{C3EE6375-B379-47EC-8FF8-E5AB196D8DB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6AD472A9-9715-4C6C-993E-EA691CE1C731}" type="pres">
      <dgm:prSet presAssocID="{EB3512C3-6383-4CED-BDD7-4B76E0967763}" presName="composite" presStyleCnt="0"/>
      <dgm:spPr/>
    </dgm:pt>
    <dgm:pt modelId="{456A2F6E-F147-40DE-8A78-8AC31111CED0}" type="pres">
      <dgm:prSet presAssocID="{EB3512C3-6383-4CED-BDD7-4B76E0967763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A6F6DAAE-6AE0-474F-90AB-B0CD06208E67}" type="pres">
      <dgm:prSet presAssocID="{EB3512C3-6383-4CED-BDD7-4B76E0967763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</dgm:pt>
    <dgm:pt modelId="{B978FD69-3081-4F17-957A-E1A38CC3FCFE}" type="pres">
      <dgm:prSet presAssocID="{EB3512C3-6383-4CED-BDD7-4B76E0967763}" presName="Accent" presStyleLbl="parChTrans1D1" presStyleIdx="0" presStyleCnt="2"/>
      <dgm:spPr/>
    </dgm:pt>
    <dgm:pt modelId="{9AF4F1FC-860F-4585-BDD1-F531D89355B7}" type="pres">
      <dgm:prSet presAssocID="{EB3512C3-6383-4CED-BDD7-4B76E0967763}" presName="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7D799FFE-681B-43B7-AEB1-6BBB8E3C66F8}" type="pres">
      <dgm:prSet presAssocID="{1D26506A-0040-4DB9-A6FD-FBDCEF5E5511}" presName="sibTrans" presStyleCnt="0"/>
      <dgm:spPr/>
    </dgm:pt>
    <dgm:pt modelId="{ED6AEF53-B74C-43F6-A061-9D3481EBAB3D}" type="pres">
      <dgm:prSet presAssocID="{A1FB0CC7-EE3D-4E3E-A296-7EEC0F8C5746}" presName="composite" presStyleCnt="0"/>
      <dgm:spPr/>
    </dgm:pt>
    <dgm:pt modelId="{70338546-0BAC-43CF-A118-AD1984C230B4}" type="pres">
      <dgm:prSet presAssocID="{A1FB0CC7-EE3D-4E3E-A296-7EEC0F8C5746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82B42DB6-6C76-4245-9ABF-FAED6D69FC62}" type="pres">
      <dgm:prSet presAssocID="{A1FB0CC7-EE3D-4E3E-A296-7EEC0F8C5746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</dgm:pt>
    <dgm:pt modelId="{7F65E049-E4B5-41B9-A6BA-057ED67CDCD4}" type="pres">
      <dgm:prSet presAssocID="{A1FB0CC7-EE3D-4E3E-A296-7EEC0F8C5746}" presName="Accent" presStyleLbl="parChTrans1D1" presStyleIdx="1" presStyleCnt="2"/>
      <dgm:spPr/>
    </dgm:pt>
    <dgm:pt modelId="{39A2BAC1-172B-412F-83B0-61EC097B8F41}" type="pres">
      <dgm:prSet presAssocID="{A1FB0CC7-EE3D-4E3E-A296-7EEC0F8C5746}" presName="Child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189E904-7FB4-4852-AF9A-5B1C562BCD1C}" srcId="{EB3512C3-6383-4CED-BDD7-4B76E0967763}" destId="{F000786D-4501-4BA6-B3A5-1A53C263B42E}" srcOrd="2" destOrd="0" parTransId="{9B0BC587-A464-4561-A944-516E26BFC07B}" sibTransId="{E7A25DE8-6A9D-40E8-9742-CBB195F9DB6A}"/>
    <dgm:cxn modelId="{DA055707-FF85-4E7E-BD95-DF4922264BD9}" srcId="{EB3512C3-6383-4CED-BDD7-4B76E0967763}" destId="{4B424454-ED23-4AA7-82E5-EAD24B010689}" srcOrd="1" destOrd="0" parTransId="{D1A0E497-054D-4E61-83DA-9FA26234EB17}" sibTransId="{19419A1C-016C-4D96-86D6-50DCD87C7809}"/>
    <dgm:cxn modelId="{E64D2A1A-BD12-4F22-8731-40517D97710C}" type="presOf" srcId="{EB3512C3-6383-4CED-BDD7-4B76E0967763}" destId="{A6F6DAAE-6AE0-474F-90AB-B0CD06208E67}" srcOrd="0" destOrd="0" presId="urn:microsoft.com/office/officeart/2011/layout/TabList"/>
    <dgm:cxn modelId="{9D198221-96D9-4C92-BCA1-B7C7E1052F1E}" srcId="{A1FB0CC7-EE3D-4E3E-A296-7EEC0F8C5746}" destId="{682F101C-C37E-42A5-84BA-85F4780B51B3}" srcOrd="2" destOrd="0" parTransId="{5B8DB763-DB50-4465-8BE4-E3EE93EFDF3F}" sibTransId="{4D8AEA55-4DB6-4931-9D97-81AAD9F3C01D}"/>
    <dgm:cxn modelId="{94B6D82C-CB65-4DB7-86E7-CE5917154333}" srcId="{A1FB0CC7-EE3D-4E3E-A296-7EEC0F8C5746}" destId="{867A0CE3-6AAB-414B-A355-D24EC8C5D298}" srcOrd="1" destOrd="0" parTransId="{7E5A3A1F-7441-4F2C-8212-501ECBDE0967}" sibTransId="{1FDCBED7-4C0D-4E7F-9F08-F30FA6544661}"/>
    <dgm:cxn modelId="{B190F92C-12E3-40FA-BFF8-C662EFBD9824}" type="presOf" srcId="{867A0CE3-6AAB-414B-A355-D24EC8C5D298}" destId="{39A2BAC1-172B-412F-83B0-61EC097B8F41}" srcOrd="0" destOrd="0" presId="urn:microsoft.com/office/officeart/2011/layout/TabList"/>
    <dgm:cxn modelId="{3C158431-4E7A-4D08-AA11-D0B69BB128DC}" type="presOf" srcId="{682F101C-C37E-42A5-84BA-85F4780B51B3}" destId="{39A2BAC1-172B-412F-83B0-61EC097B8F41}" srcOrd="0" destOrd="1" presId="urn:microsoft.com/office/officeart/2011/layout/TabList"/>
    <dgm:cxn modelId="{47E79536-FC32-41C4-A8DC-ED7C34F3E1F0}" type="presOf" srcId="{17644684-E0BA-4BA4-9027-F9ABE9F8FFAE}" destId="{70338546-0BAC-43CF-A118-AD1984C230B4}" srcOrd="0" destOrd="0" presId="urn:microsoft.com/office/officeart/2011/layout/TabList"/>
    <dgm:cxn modelId="{CE890D54-4DCC-48C4-98AC-4100D4EC2153}" type="presOf" srcId="{4B424454-ED23-4AA7-82E5-EAD24B010689}" destId="{9AF4F1FC-860F-4585-BDD1-F531D89355B7}" srcOrd="0" destOrd="0" presId="urn:microsoft.com/office/officeart/2011/layout/TabList"/>
    <dgm:cxn modelId="{5F062177-14F9-4FAF-8644-414AAB447F37}" srcId="{C3EE6375-B379-47EC-8FF8-E5AB196D8DB5}" destId="{A1FB0CC7-EE3D-4E3E-A296-7EEC0F8C5746}" srcOrd="1" destOrd="0" parTransId="{60AAC759-8302-4D38-AD0C-76112348E269}" sibTransId="{6B2A300B-CF8F-48D4-8CD4-94709D2DD00C}"/>
    <dgm:cxn modelId="{F7EDE782-04C6-4F0C-BDDB-13418F560CD2}" srcId="{A1FB0CC7-EE3D-4E3E-A296-7EEC0F8C5746}" destId="{17644684-E0BA-4BA4-9027-F9ABE9F8FFAE}" srcOrd="0" destOrd="0" parTransId="{D3F5EB17-8704-4E3C-9CB1-E03DF9C0A90C}" sibTransId="{4189B76D-3163-4C1A-954C-E20E5C1FB68E}"/>
    <dgm:cxn modelId="{D14EF093-44CA-45FD-8D7F-7ED75334E833}" srcId="{C3EE6375-B379-47EC-8FF8-E5AB196D8DB5}" destId="{EB3512C3-6383-4CED-BDD7-4B76E0967763}" srcOrd="0" destOrd="0" parTransId="{90EA0487-0C9B-4916-8489-66020E4B63FC}" sibTransId="{1D26506A-0040-4DB9-A6FD-FBDCEF5E5511}"/>
    <dgm:cxn modelId="{E00538BD-C306-45C8-B566-37CB030A7152}" type="presOf" srcId="{A1FB0CC7-EE3D-4E3E-A296-7EEC0F8C5746}" destId="{82B42DB6-6C76-4245-9ABF-FAED6D69FC62}" srcOrd="0" destOrd="0" presId="urn:microsoft.com/office/officeart/2011/layout/TabList"/>
    <dgm:cxn modelId="{44CF6FC2-C17F-4002-A90E-B42A3D97E1E2}" srcId="{EB3512C3-6383-4CED-BDD7-4B76E0967763}" destId="{C467F1AC-5CB1-4CE0-B9B2-A93ED81D3902}" srcOrd="0" destOrd="0" parTransId="{ED67DE7F-593E-45EF-96FE-67E71A95CFAC}" sibTransId="{1E92850F-8BDD-4D78-9409-778F6B653B46}"/>
    <dgm:cxn modelId="{306CB9E1-A6C0-48A6-BD86-A6ACC8CC431B}" type="presOf" srcId="{F000786D-4501-4BA6-B3A5-1A53C263B42E}" destId="{9AF4F1FC-860F-4585-BDD1-F531D89355B7}" srcOrd="0" destOrd="1" presId="urn:microsoft.com/office/officeart/2011/layout/TabList"/>
    <dgm:cxn modelId="{3F208AE3-B94A-4E36-8BC8-F0C366B96628}" type="presOf" srcId="{C3EE6375-B379-47EC-8FF8-E5AB196D8DB5}" destId="{B9D7BED0-86B3-4D1A-B5B3-AC55B177C681}" srcOrd="0" destOrd="0" presId="urn:microsoft.com/office/officeart/2011/layout/TabList"/>
    <dgm:cxn modelId="{35B11BE8-F847-4D6E-A29C-915CDFD69F2B}" srcId="{A1FB0CC7-EE3D-4E3E-A296-7EEC0F8C5746}" destId="{13E68C97-4EA9-4F29-9009-04C507FE76D3}" srcOrd="3" destOrd="0" parTransId="{42D3B08B-3764-4B9C-8AA5-4FEFA2BCF23B}" sibTransId="{C6650B76-342D-41B2-AE49-338B3A040F4B}"/>
    <dgm:cxn modelId="{77A273E9-B8D5-4CB6-9360-FA73C321CAA0}" type="presOf" srcId="{C467F1AC-5CB1-4CE0-B9B2-A93ED81D3902}" destId="{456A2F6E-F147-40DE-8A78-8AC31111CED0}" srcOrd="0" destOrd="0" presId="urn:microsoft.com/office/officeart/2011/layout/TabList"/>
    <dgm:cxn modelId="{70B4BCEF-2A58-44F5-BD7D-929434D1E50D}" type="presOf" srcId="{13E68C97-4EA9-4F29-9009-04C507FE76D3}" destId="{39A2BAC1-172B-412F-83B0-61EC097B8F41}" srcOrd="0" destOrd="2" presId="urn:microsoft.com/office/officeart/2011/layout/TabList"/>
    <dgm:cxn modelId="{FD007F54-8D06-41FE-8B3A-463009658EF3}" type="presParOf" srcId="{B9D7BED0-86B3-4D1A-B5B3-AC55B177C681}" destId="{6AD472A9-9715-4C6C-993E-EA691CE1C731}" srcOrd="0" destOrd="0" presId="urn:microsoft.com/office/officeart/2011/layout/TabList"/>
    <dgm:cxn modelId="{141968D5-7514-4B44-8F3D-3E99621165F9}" type="presParOf" srcId="{6AD472A9-9715-4C6C-993E-EA691CE1C731}" destId="{456A2F6E-F147-40DE-8A78-8AC31111CED0}" srcOrd="0" destOrd="0" presId="urn:microsoft.com/office/officeart/2011/layout/TabList"/>
    <dgm:cxn modelId="{AAD6DD67-C2D0-4F87-A5ED-8BFC08E5A71B}" type="presParOf" srcId="{6AD472A9-9715-4C6C-993E-EA691CE1C731}" destId="{A6F6DAAE-6AE0-474F-90AB-B0CD06208E67}" srcOrd="1" destOrd="0" presId="urn:microsoft.com/office/officeart/2011/layout/TabList"/>
    <dgm:cxn modelId="{1AA8194D-B9E4-4C42-A556-827E3F28F12E}" type="presParOf" srcId="{6AD472A9-9715-4C6C-993E-EA691CE1C731}" destId="{B978FD69-3081-4F17-957A-E1A38CC3FCFE}" srcOrd="2" destOrd="0" presId="urn:microsoft.com/office/officeart/2011/layout/TabList"/>
    <dgm:cxn modelId="{2BBE8E44-F4CA-4AC8-8747-F871867B4F7E}" type="presParOf" srcId="{B9D7BED0-86B3-4D1A-B5B3-AC55B177C681}" destId="{9AF4F1FC-860F-4585-BDD1-F531D89355B7}" srcOrd="1" destOrd="0" presId="urn:microsoft.com/office/officeart/2011/layout/TabList"/>
    <dgm:cxn modelId="{AC10AD2F-19D6-4430-929C-8590F854E07E}" type="presParOf" srcId="{B9D7BED0-86B3-4D1A-B5B3-AC55B177C681}" destId="{7D799FFE-681B-43B7-AEB1-6BBB8E3C66F8}" srcOrd="2" destOrd="0" presId="urn:microsoft.com/office/officeart/2011/layout/TabList"/>
    <dgm:cxn modelId="{326F87BC-DD90-4C58-8118-8EB3AE1AB94C}" type="presParOf" srcId="{B9D7BED0-86B3-4D1A-B5B3-AC55B177C681}" destId="{ED6AEF53-B74C-43F6-A061-9D3481EBAB3D}" srcOrd="3" destOrd="0" presId="urn:microsoft.com/office/officeart/2011/layout/TabList"/>
    <dgm:cxn modelId="{5A02B6FA-9C58-4A9D-A39F-E361AD33B2C4}" type="presParOf" srcId="{ED6AEF53-B74C-43F6-A061-9D3481EBAB3D}" destId="{70338546-0BAC-43CF-A118-AD1984C230B4}" srcOrd="0" destOrd="0" presId="urn:microsoft.com/office/officeart/2011/layout/TabList"/>
    <dgm:cxn modelId="{46ECF55D-A0BD-4C43-A37A-8EBF15B9B603}" type="presParOf" srcId="{ED6AEF53-B74C-43F6-A061-9D3481EBAB3D}" destId="{82B42DB6-6C76-4245-9ABF-FAED6D69FC62}" srcOrd="1" destOrd="0" presId="urn:microsoft.com/office/officeart/2011/layout/TabList"/>
    <dgm:cxn modelId="{DF345BF8-363A-413C-AB7F-475021E7504C}" type="presParOf" srcId="{ED6AEF53-B74C-43F6-A061-9D3481EBAB3D}" destId="{7F65E049-E4B5-41B9-A6BA-057ED67CDCD4}" srcOrd="2" destOrd="0" presId="urn:microsoft.com/office/officeart/2011/layout/TabList"/>
    <dgm:cxn modelId="{C104930A-6CEE-4E81-BD93-D1A667CB41BD}" type="presParOf" srcId="{B9D7BED0-86B3-4D1A-B5B3-AC55B177C681}" destId="{39A2BAC1-172B-412F-83B0-61EC097B8F41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EE6375-B379-47EC-8FF8-E5AB196D8DB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B3512C3-6383-4CED-BDD7-4B76E0967763}">
      <dgm:prSet/>
      <dgm:spPr/>
      <dgm:t>
        <a:bodyPr/>
        <a:lstStyle/>
        <a:p>
          <a:pPr rtl="0"/>
          <a:r>
            <a:rPr lang="fr-FR" dirty="0"/>
            <a:t>Parcours Histoire</a:t>
          </a:r>
        </a:p>
      </dgm:t>
    </dgm:pt>
    <dgm:pt modelId="{90EA0487-0C9B-4916-8489-66020E4B63FC}" type="parTrans" cxnId="{D14EF093-44CA-45FD-8D7F-7ED75334E833}">
      <dgm:prSet/>
      <dgm:spPr/>
      <dgm:t>
        <a:bodyPr/>
        <a:lstStyle/>
        <a:p>
          <a:endParaRPr lang="fr-FR"/>
        </a:p>
      </dgm:t>
    </dgm:pt>
    <dgm:pt modelId="{1D26506A-0040-4DB9-A6FD-FBDCEF5E5511}" type="sibTrans" cxnId="{D14EF093-44CA-45FD-8D7F-7ED75334E833}">
      <dgm:prSet/>
      <dgm:spPr/>
      <dgm:t>
        <a:bodyPr/>
        <a:lstStyle/>
        <a:p>
          <a:endParaRPr lang="fr-FR"/>
        </a:p>
      </dgm:t>
    </dgm:pt>
    <dgm:pt modelId="{C467F1AC-5CB1-4CE0-B9B2-A93ED81D3902}">
      <dgm:prSet/>
      <dgm:spPr/>
      <dgm:t>
        <a:bodyPr/>
        <a:lstStyle/>
        <a:p>
          <a:pPr rtl="0"/>
          <a:r>
            <a:rPr lang="fr-FR" dirty="0"/>
            <a:t>Master d’Histoire</a:t>
          </a:r>
        </a:p>
      </dgm:t>
    </dgm:pt>
    <dgm:pt modelId="{ED67DE7F-593E-45EF-96FE-67E71A95CFAC}" type="parTrans" cxnId="{44CF6FC2-C17F-4002-A90E-B42A3D97E1E2}">
      <dgm:prSet/>
      <dgm:spPr/>
      <dgm:t>
        <a:bodyPr/>
        <a:lstStyle/>
        <a:p>
          <a:endParaRPr lang="fr-FR"/>
        </a:p>
      </dgm:t>
    </dgm:pt>
    <dgm:pt modelId="{1E92850F-8BDD-4D78-9409-778F6B653B46}" type="sibTrans" cxnId="{44CF6FC2-C17F-4002-A90E-B42A3D97E1E2}">
      <dgm:prSet/>
      <dgm:spPr/>
      <dgm:t>
        <a:bodyPr/>
        <a:lstStyle/>
        <a:p>
          <a:endParaRPr lang="fr-FR"/>
        </a:p>
      </dgm:t>
    </dgm:pt>
    <dgm:pt modelId="{A1FB0CC7-EE3D-4E3E-A296-7EEC0F8C5746}">
      <dgm:prSet/>
      <dgm:spPr/>
      <dgm:t>
        <a:bodyPr/>
        <a:lstStyle/>
        <a:p>
          <a:pPr rtl="0"/>
          <a:r>
            <a:rPr lang="fr-FR" dirty="0"/>
            <a:t>Parcours géographie</a:t>
          </a:r>
        </a:p>
      </dgm:t>
    </dgm:pt>
    <dgm:pt modelId="{60AAC759-8302-4D38-AD0C-76112348E269}" type="parTrans" cxnId="{5F062177-14F9-4FAF-8644-414AAB447F37}">
      <dgm:prSet/>
      <dgm:spPr/>
      <dgm:t>
        <a:bodyPr/>
        <a:lstStyle/>
        <a:p>
          <a:endParaRPr lang="fr-FR"/>
        </a:p>
      </dgm:t>
    </dgm:pt>
    <dgm:pt modelId="{6B2A300B-CF8F-48D4-8CD4-94709D2DD00C}" type="sibTrans" cxnId="{5F062177-14F9-4FAF-8644-414AAB447F37}">
      <dgm:prSet/>
      <dgm:spPr/>
      <dgm:t>
        <a:bodyPr/>
        <a:lstStyle/>
        <a:p>
          <a:endParaRPr lang="fr-FR"/>
        </a:p>
      </dgm:t>
    </dgm:pt>
    <dgm:pt modelId="{17644684-E0BA-4BA4-9027-F9ABE9F8FFAE}">
      <dgm:prSet/>
      <dgm:spPr/>
      <dgm:t>
        <a:bodyPr/>
        <a:lstStyle/>
        <a:p>
          <a:pPr rtl="0"/>
          <a:r>
            <a:rPr lang="fr-FR" dirty="0"/>
            <a:t>Master Géographie et Aménagement</a:t>
          </a:r>
        </a:p>
      </dgm:t>
    </dgm:pt>
    <dgm:pt modelId="{D3F5EB17-8704-4E3C-9CB1-E03DF9C0A90C}" type="parTrans" cxnId="{F7EDE782-04C6-4F0C-BDDB-13418F560CD2}">
      <dgm:prSet/>
      <dgm:spPr/>
      <dgm:t>
        <a:bodyPr/>
        <a:lstStyle/>
        <a:p>
          <a:endParaRPr lang="fr-FR"/>
        </a:p>
      </dgm:t>
    </dgm:pt>
    <dgm:pt modelId="{4189B76D-3163-4C1A-954C-E20E5C1FB68E}" type="sibTrans" cxnId="{F7EDE782-04C6-4F0C-BDDB-13418F560CD2}">
      <dgm:prSet/>
      <dgm:spPr/>
      <dgm:t>
        <a:bodyPr/>
        <a:lstStyle/>
        <a:p>
          <a:endParaRPr lang="fr-FR"/>
        </a:p>
      </dgm:t>
    </dgm:pt>
    <dgm:pt modelId="{867A0CE3-6AAB-414B-A355-D24EC8C5D298}">
      <dgm:prSet/>
      <dgm:spPr/>
      <dgm:t>
        <a:bodyPr/>
        <a:lstStyle/>
        <a:p>
          <a:pPr rtl="0"/>
          <a:r>
            <a:rPr lang="fr-FR" dirty="0"/>
            <a:t>Master </a:t>
          </a:r>
          <a:r>
            <a:rPr lang="fr-FR" dirty="0">
              <a:latin typeface="Arial"/>
              <a:ea typeface="ＭＳ Ｐゴシック"/>
            </a:rPr>
            <a:t>Urbanisme</a:t>
          </a:r>
          <a:endParaRPr lang="fr-FR" dirty="0"/>
        </a:p>
      </dgm:t>
    </dgm:pt>
    <dgm:pt modelId="{7E5A3A1F-7441-4F2C-8212-501ECBDE0967}" type="parTrans" cxnId="{94B6D82C-CB65-4DB7-86E7-CE5917154333}">
      <dgm:prSet/>
      <dgm:spPr/>
      <dgm:t>
        <a:bodyPr/>
        <a:lstStyle/>
        <a:p>
          <a:endParaRPr lang="fr-FR"/>
        </a:p>
      </dgm:t>
    </dgm:pt>
    <dgm:pt modelId="{1FDCBED7-4C0D-4E7F-9F08-F30FA6544661}" type="sibTrans" cxnId="{94B6D82C-CB65-4DB7-86E7-CE5917154333}">
      <dgm:prSet/>
      <dgm:spPr/>
      <dgm:t>
        <a:bodyPr/>
        <a:lstStyle/>
        <a:p>
          <a:endParaRPr lang="fr-FR"/>
        </a:p>
      </dgm:t>
    </dgm:pt>
    <dgm:pt modelId="{0C30559A-6F9B-42D6-8C87-EED7E86B9479}">
      <dgm:prSet/>
      <dgm:spPr/>
      <dgm:t>
        <a:bodyPr/>
        <a:lstStyle/>
        <a:p>
          <a:pPr rtl="0"/>
          <a:r>
            <a:rPr lang="fr-FR" dirty="0"/>
            <a:t>Parcours Sociologie et Economie</a:t>
          </a:r>
        </a:p>
      </dgm:t>
    </dgm:pt>
    <dgm:pt modelId="{117E08AA-EE34-4557-B2E3-00F12341FB0D}" type="parTrans" cxnId="{87926809-9F24-4354-B6C5-4A45CB4BD909}">
      <dgm:prSet/>
      <dgm:spPr/>
      <dgm:t>
        <a:bodyPr/>
        <a:lstStyle/>
        <a:p>
          <a:endParaRPr lang="fr-FR"/>
        </a:p>
      </dgm:t>
    </dgm:pt>
    <dgm:pt modelId="{B30E84AA-6C23-4773-945C-B7F66CC666CF}" type="sibTrans" cxnId="{87926809-9F24-4354-B6C5-4A45CB4BD909}">
      <dgm:prSet/>
      <dgm:spPr/>
      <dgm:t>
        <a:bodyPr/>
        <a:lstStyle/>
        <a:p>
          <a:endParaRPr lang="fr-FR"/>
        </a:p>
      </dgm:t>
    </dgm:pt>
    <dgm:pt modelId="{54B42EE3-46C6-41B7-B606-6DF90B69D392}">
      <dgm:prSet/>
      <dgm:spPr/>
      <dgm:t>
        <a:bodyPr/>
        <a:lstStyle/>
        <a:p>
          <a:pPr rtl="0"/>
          <a:r>
            <a:rPr lang="fr-FR" dirty="0"/>
            <a:t>Master Sciences Economiques et Sociales</a:t>
          </a:r>
        </a:p>
      </dgm:t>
    </dgm:pt>
    <dgm:pt modelId="{B338AB27-55B8-41AA-A352-3B31107E2650}" type="parTrans" cxnId="{E9919325-0406-4B83-907F-4228FA3B69DE}">
      <dgm:prSet/>
      <dgm:spPr/>
      <dgm:t>
        <a:bodyPr/>
        <a:lstStyle/>
        <a:p>
          <a:endParaRPr lang="fr-FR"/>
        </a:p>
      </dgm:t>
    </dgm:pt>
    <dgm:pt modelId="{3D8C1C4B-749D-4590-BC56-C0C16EAF498B}" type="sibTrans" cxnId="{E9919325-0406-4B83-907F-4228FA3B69DE}">
      <dgm:prSet/>
      <dgm:spPr/>
      <dgm:t>
        <a:bodyPr/>
        <a:lstStyle/>
        <a:p>
          <a:endParaRPr lang="fr-FR"/>
        </a:p>
      </dgm:t>
    </dgm:pt>
    <dgm:pt modelId="{452F03E1-591A-4FD2-93CA-E221E0DA06CB}">
      <dgm:prSet/>
      <dgm:spPr/>
      <dgm:t>
        <a:bodyPr/>
        <a:lstStyle/>
        <a:p>
          <a:pPr rtl="0"/>
          <a:r>
            <a:rPr lang="fr-FR" dirty="0"/>
            <a:t>Master Sociologie</a:t>
          </a:r>
        </a:p>
      </dgm:t>
    </dgm:pt>
    <dgm:pt modelId="{95E4ED65-0CB6-4B97-BA54-C6ED7715B7EA}" type="parTrans" cxnId="{22C2FEF5-91D2-47C6-A808-FF5B52000976}">
      <dgm:prSet/>
      <dgm:spPr/>
      <dgm:t>
        <a:bodyPr/>
        <a:lstStyle/>
        <a:p>
          <a:endParaRPr lang="fr-FR"/>
        </a:p>
      </dgm:t>
    </dgm:pt>
    <dgm:pt modelId="{1D301F5F-AA9D-4771-AD24-76E71F3562BC}" type="sibTrans" cxnId="{22C2FEF5-91D2-47C6-A808-FF5B52000976}">
      <dgm:prSet/>
      <dgm:spPr/>
      <dgm:t>
        <a:bodyPr/>
        <a:lstStyle/>
        <a:p>
          <a:endParaRPr lang="fr-FR"/>
        </a:p>
      </dgm:t>
    </dgm:pt>
    <dgm:pt modelId="{139E619E-FD69-4954-8EDD-61A05F5014A9}" type="pres">
      <dgm:prSet presAssocID="{C3EE6375-B379-47EC-8FF8-E5AB196D8DB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DA3D90D-147B-4FF6-B58D-653AC865DF10}" type="pres">
      <dgm:prSet presAssocID="{EB3512C3-6383-4CED-BDD7-4B76E0967763}" presName="root" presStyleCnt="0"/>
      <dgm:spPr/>
    </dgm:pt>
    <dgm:pt modelId="{52E49D98-98DF-44A0-B1C1-8DF877C4032A}" type="pres">
      <dgm:prSet presAssocID="{EB3512C3-6383-4CED-BDD7-4B76E0967763}" presName="rootComposite" presStyleCnt="0"/>
      <dgm:spPr/>
    </dgm:pt>
    <dgm:pt modelId="{BAC8DA0F-2B78-4F48-9303-A242B02E41C7}" type="pres">
      <dgm:prSet presAssocID="{EB3512C3-6383-4CED-BDD7-4B76E0967763}" presName="rootText" presStyleLbl="node1" presStyleIdx="0" presStyleCnt="3"/>
      <dgm:spPr/>
    </dgm:pt>
    <dgm:pt modelId="{2CCCAF94-A966-40C0-B2D6-2E7F688E7012}" type="pres">
      <dgm:prSet presAssocID="{EB3512C3-6383-4CED-BDD7-4B76E0967763}" presName="rootConnector" presStyleLbl="node1" presStyleIdx="0" presStyleCnt="3"/>
      <dgm:spPr/>
    </dgm:pt>
    <dgm:pt modelId="{AAA746A6-E9DC-4AE5-950A-EA8EFFAD2106}" type="pres">
      <dgm:prSet presAssocID="{EB3512C3-6383-4CED-BDD7-4B76E0967763}" presName="childShape" presStyleCnt="0"/>
      <dgm:spPr/>
    </dgm:pt>
    <dgm:pt modelId="{8BB268EA-8962-4F09-ABFD-48FA4AAD6CFA}" type="pres">
      <dgm:prSet presAssocID="{ED67DE7F-593E-45EF-96FE-67E71A95CFAC}" presName="Name13" presStyleLbl="parChTrans1D2" presStyleIdx="0" presStyleCnt="5"/>
      <dgm:spPr/>
    </dgm:pt>
    <dgm:pt modelId="{0CC1A788-80EF-457B-90D2-77FCB46A3A83}" type="pres">
      <dgm:prSet presAssocID="{C467F1AC-5CB1-4CE0-B9B2-A93ED81D3902}" presName="childText" presStyleLbl="bgAcc1" presStyleIdx="0" presStyleCnt="5">
        <dgm:presLayoutVars>
          <dgm:bulletEnabled val="1"/>
        </dgm:presLayoutVars>
      </dgm:prSet>
      <dgm:spPr/>
    </dgm:pt>
    <dgm:pt modelId="{7084BDC3-1549-4CE0-806A-53F0DF79BF5B}" type="pres">
      <dgm:prSet presAssocID="{A1FB0CC7-EE3D-4E3E-A296-7EEC0F8C5746}" presName="root" presStyleCnt="0"/>
      <dgm:spPr/>
    </dgm:pt>
    <dgm:pt modelId="{D222E457-14C7-4F1F-BBEF-B59C76BF12FA}" type="pres">
      <dgm:prSet presAssocID="{A1FB0CC7-EE3D-4E3E-A296-7EEC0F8C5746}" presName="rootComposite" presStyleCnt="0"/>
      <dgm:spPr/>
    </dgm:pt>
    <dgm:pt modelId="{A76326B3-E856-48DB-8035-6BDA5B774BAB}" type="pres">
      <dgm:prSet presAssocID="{A1FB0CC7-EE3D-4E3E-A296-7EEC0F8C5746}" presName="rootText" presStyleLbl="node1" presStyleIdx="1" presStyleCnt="3"/>
      <dgm:spPr/>
    </dgm:pt>
    <dgm:pt modelId="{0798F409-6842-4490-B4A4-AF3B0F6D2E9E}" type="pres">
      <dgm:prSet presAssocID="{A1FB0CC7-EE3D-4E3E-A296-7EEC0F8C5746}" presName="rootConnector" presStyleLbl="node1" presStyleIdx="1" presStyleCnt="3"/>
      <dgm:spPr/>
    </dgm:pt>
    <dgm:pt modelId="{69469818-CCF2-40F3-8D13-13438FE345A8}" type="pres">
      <dgm:prSet presAssocID="{A1FB0CC7-EE3D-4E3E-A296-7EEC0F8C5746}" presName="childShape" presStyleCnt="0"/>
      <dgm:spPr/>
    </dgm:pt>
    <dgm:pt modelId="{15D42B42-8F6C-4D1A-9187-0F091E558EF1}" type="pres">
      <dgm:prSet presAssocID="{D3F5EB17-8704-4E3C-9CB1-E03DF9C0A90C}" presName="Name13" presStyleLbl="parChTrans1D2" presStyleIdx="1" presStyleCnt="5"/>
      <dgm:spPr/>
    </dgm:pt>
    <dgm:pt modelId="{4CC4F12A-BEAB-4260-80B6-E43402640266}" type="pres">
      <dgm:prSet presAssocID="{17644684-E0BA-4BA4-9027-F9ABE9F8FFAE}" presName="childText" presStyleLbl="bgAcc1" presStyleIdx="1" presStyleCnt="5">
        <dgm:presLayoutVars>
          <dgm:bulletEnabled val="1"/>
        </dgm:presLayoutVars>
      </dgm:prSet>
      <dgm:spPr/>
    </dgm:pt>
    <dgm:pt modelId="{DCC1C7EB-7A47-4E89-9EA6-AAE9B848504C}" type="pres">
      <dgm:prSet presAssocID="{7E5A3A1F-7441-4F2C-8212-501ECBDE0967}" presName="Name13" presStyleLbl="parChTrans1D2" presStyleIdx="2" presStyleCnt="5"/>
      <dgm:spPr/>
    </dgm:pt>
    <dgm:pt modelId="{F0D55EA6-42FB-413D-BF6D-3F318BF2C798}" type="pres">
      <dgm:prSet presAssocID="{867A0CE3-6AAB-414B-A355-D24EC8C5D298}" presName="childText" presStyleLbl="bgAcc1" presStyleIdx="2" presStyleCnt="5">
        <dgm:presLayoutVars>
          <dgm:bulletEnabled val="1"/>
        </dgm:presLayoutVars>
      </dgm:prSet>
      <dgm:spPr/>
    </dgm:pt>
    <dgm:pt modelId="{ED278C2A-BB91-46EF-B4B7-B6F1FB7C0B7B}" type="pres">
      <dgm:prSet presAssocID="{0C30559A-6F9B-42D6-8C87-EED7E86B9479}" presName="root" presStyleCnt="0"/>
      <dgm:spPr/>
    </dgm:pt>
    <dgm:pt modelId="{49352379-B7C6-410B-8CB0-86479CF9C3DE}" type="pres">
      <dgm:prSet presAssocID="{0C30559A-6F9B-42D6-8C87-EED7E86B9479}" presName="rootComposite" presStyleCnt="0"/>
      <dgm:spPr/>
    </dgm:pt>
    <dgm:pt modelId="{278CEEED-1947-4F4B-9C20-1A5808B91886}" type="pres">
      <dgm:prSet presAssocID="{0C30559A-6F9B-42D6-8C87-EED7E86B9479}" presName="rootText" presStyleLbl="node1" presStyleIdx="2" presStyleCnt="3"/>
      <dgm:spPr/>
    </dgm:pt>
    <dgm:pt modelId="{77FCDB77-44B8-4334-83F6-5ADE0FF54422}" type="pres">
      <dgm:prSet presAssocID="{0C30559A-6F9B-42D6-8C87-EED7E86B9479}" presName="rootConnector" presStyleLbl="node1" presStyleIdx="2" presStyleCnt="3"/>
      <dgm:spPr/>
    </dgm:pt>
    <dgm:pt modelId="{2A91F662-FAFB-409A-9959-A801AE70CECB}" type="pres">
      <dgm:prSet presAssocID="{0C30559A-6F9B-42D6-8C87-EED7E86B9479}" presName="childShape" presStyleCnt="0"/>
      <dgm:spPr/>
    </dgm:pt>
    <dgm:pt modelId="{9882704A-D22B-4D0A-BE33-438ECD3A6B9E}" type="pres">
      <dgm:prSet presAssocID="{B338AB27-55B8-41AA-A352-3B31107E2650}" presName="Name13" presStyleLbl="parChTrans1D2" presStyleIdx="3" presStyleCnt="5"/>
      <dgm:spPr/>
    </dgm:pt>
    <dgm:pt modelId="{BE831AB4-613D-4F24-98B8-78269FEC8C54}" type="pres">
      <dgm:prSet presAssocID="{54B42EE3-46C6-41B7-B606-6DF90B69D392}" presName="childText" presStyleLbl="bgAcc1" presStyleIdx="3" presStyleCnt="5">
        <dgm:presLayoutVars>
          <dgm:bulletEnabled val="1"/>
        </dgm:presLayoutVars>
      </dgm:prSet>
      <dgm:spPr/>
    </dgm:pt>
    <dgm:pt modelId="{78F1C2F0-6981-46DD-A481-F0E3ACB018ED}" type="pres">
      <dgm:prSet presAssocID="{95E4ED65-0CB6-4B97-BA54-C6ED7715B7EA}" presName="Name13" presStyleLbl="parChTrans1D2" presStyleIdx="4" presStyleCnt="5"/>
      <dgm:spPr/>
    </dgm:pt>
    <dgm:pt modelId="{7E4DF985-E278-4EFB-84DE-0078F32EC062}" type="pres">
      <dgm:prSet presAssocID="{452F03E1-591A-4FD2-93CA-E221E0DA06CB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58D06402-7AA7-4532-84AC-0DB4C1587BCC}" type="presOf" srcId="{A1FB0CC7-EE3D-4E3E-A296-7EEC0F8C5746}" destId="{0798F409-6842-4490-B4A4-AF3B0F6D2E9E}" srcOrd="1" destOrd="0" presId="urn:microsoft.com/office/officeart/2005/8/layout/hierarchy3"/>
    <dgm:cxn modelId="{142D6206-A964-4AEE-8DCE-44E5E830DEC4}" type="presOf" srcId="{C3EE6375-B379-47EC-8FF8-E5AB196D8DB5}" destId="{139E619E-FD69-4954-8EDD-61A05F5014A9}" srcOrd="0" destOrd="0" presId="urn:microsoft.com/office/officeart/2005/8/layout/hierarchy3"/>
    <dgm:cxn modelId="{87926809-9F24-4354-B6C5-4A45CB4BD909}" srcId="{C3EE6375-B379-47EC-8FF8-E5AB196D8DB5}" destId="{0C30559A-6F9B-42D6-8C87-EED7E86B9479}" srcOrd="2" destOrd="0" parTransId="{117E08AA-EE34-4557-B2E3-00F12341FB0D}" sibTransId="{B30E84AA-6C23-4773-945C-B7F66CC666CF}"/>
    <dgm:cxn modelId="{E9919325-0406-4B83-907F-4228FA3B69DE}" srcId="{0C30559A-6F9B-42D6-8C87-EED7E86B9479}" destId="{54B42EE3-46C6-41B7-B606-6DF90B69D392}" srcOrd="0" destOrd="0" parTransId="{B338AB27-55B8-41AA-A352-3B31107E2650}" sibTransId="{3D8C1C4B-749D-4590-BC56-C0C16EAF498B}"/>
    <dgm:cxn modelId="{94B6D82C-CB65-4DB7-86E7-CE5917154333}" srcId="{A1FB0CC7-EE3D-4E3E-A296-7EEC0F8C5746}" destId="{867A0CE3-6AAB-414B-A355-D24EC8C5D298}" srcOrd="1" destOrd="0" parTransId="{7E5A3A1F-7441-4F2C-8212-501ECBDE0967}" sibTransId="{1FDCBED7-4C0D-4E7F-9F08-F30FA6544661}"/>
    <dgm:cxn modelId="{AADA022D-FF91-417E-B4DD-21F8371F42D2}" type="presOf" srcId="{867A0CE3-6AAB-414B-A355-D24EC8C5D298}" destId="{F0D55EA6-42FB-413D-BF6D-3F318BF2C798}" srcOrd="0" destOrd="0" presId="urn:microsoft.com/office/officeart/2005/8/layout/hierarchy3"/>
    <dgm:cxn modelId="{6623DB2E-39EB-4E6F-988D-32933C758627}" type="presOf" srcId="{54B42EE3-46C6-41B7-B606-6DF90B69D392}" destId="{BE831AB4-613D-4F24-98B8-78269FEC8C54}" srcOrd="0" destOrd="0" presId="urn:microsoft.com/office/officeart/2005/8/layout/hierarchy3"/>
    <dgm:cxn modelId="{069D0433-3886-4937-A81A-79AE28865110}" type="presOf" srcId="{ED67DE7F-593E-45EF-96FE-67E71A95CFAC}" destId="{8BB268EA-8962-4F09-ABFD-48FA4AAD6CFA}" srcOrd="0" destOrd="0" presId="urn:microsoft.com/office/officeart/2005/8/layout/hierarchy3"/>
    <dgm:cxn modelId="{5A9BC85E-9D2D-443A-AFB5-9AA7265E22A9}" type="presOf" srcId="{EB3512C3-6383-4CED-BDD7-4B76E0967763}" destId="{2CCCAF94-A966-40C0-B2D6-2E7F688E7012}" srcOrd="1" destOrd="0" presId="urn:microsoft.com/office/officeart/2005/8/layout/hierarchy3"/>
    <dgm:cxn modelId="{AFFEAE6C-A7A9-4FFA-B573-79321B0B0C7B}" type="presOf" srcId="{0C30559A-6F9B-42D6-8C87-EED7E86B9479}" destId="{278CEEED-1947-4F4B-9C20-1A5808B91886}" srcOrd="0" destOrd="0" presId="urn:microsoft.com/office/officeart/2005/8/layout/hierarchy3"/>
    <dgm:cxn modelId="{20AC5C50-F558-4B8C-87D9-B93A6C52367E}" type="presOf" srcId="{C467F1AC-5CB1-4CE0-B9B2-A93ED81D3902}" destId="{0CC1A788-80EF-457B-90D2-77FCB46A3A83}" srcOrd="0" destOrd="0" presId="urn:microsoft.com/office/officeart/2005/8/layout/hierarchy3"/>
    <dgm:cxn modelId="{34A7A753-865B-464E-A42B-832CF6999E54}" type="presOf" srcId="{A1FB0CC7-EE3D-4E3E-A296-7EEC0F8C5746}" destId="{A76326B3-E856-48DB-8035-6BDA5B774BAB}" srcOrd="0" destOrd="0" presId="urn:microsoft.com/office/officeart/2005/8/layout/hierarchy3"/>
    <dgm:cxn modelId="{A3FFC654-A5F9-48BE-9399-CA64F395C983}" type="presOf" srcId="{EB3512C3-6383-4CED-BDD7-4B76E0967763}" destId="{BAC8DA0F-2B78-4F48-9303-A242B02E41C7}" srcOrd="0" destOrd="0" presId="urn:microsoft.com/office/officeart/2005/8/layout/hierarchy3"/>
    <dgm:cxn modelId="{5F062177-14F9-4FAF-8644-414AAB447F37}" srcId="{C3EE6375-B379-47EC-8FF8-E5AB196D8DB5}" destId="{A1FB0CC7-EE3D-4E3E-A296-7EEC0F8C5746}" srcOrd="1" destOrd="0" parTransId="{60AAC759-8302-4D38-AD0C-76112348E269}" sibTransId="{6B2A300B-CF8F-48D4-8CD4-94709D2DD00C}"/>
    <dgm:cxn modelId="{63DA1C82-087D-4D23-9094-A97B541A89FE}" type="presOf" srcId="{B338AB27-55B8-41AA-A352-3B31107E2650}" destId="{9882704A-D22B-4D0A-BE33-438ECD3A6B9E}" srcOrd="0" destOrd="0" presId="urn:microsoft.com/office/officeart/2005/8/layout/hierarchy3"/>
    <dgm:cxn modelId="{F7EDE782-04C6-4F0C-BDDB-13418F560CD2}" srcId="{A1FB0CC7-EE3D-4E3E-A296-7EEC0F8C5746}" destId="{17644684-E0BA-4BA4-9027-F9ABE9F8FFAE}" srcOrd="0" destOrd="0" parTransId="{D3F5EB17-8704-4E3C-9CB1-E03DF9C0A90C}" sibTransId="{4189B76D-3163-4C1A-954C-E20E5C1FB68E}"/>
    <dgm:cxn modelId="{D14EF093-44CA-45FD-8D7F-7ED75334E833}" srcId="{C3EE6375-B379-47EC-8FF8-E5AB196D8DB5}" destId="{EB3512C3-6383-4CED-BDD7-4B76E0967763}" srcOrd="0" destOrd="0" parTransId="{90EA0487-0C9B-4916-8489-66020E4B63FC}" sibTransId="{1D26506A-0040-4DB9-A6FD-FBDCEF5E5511}"/>
    <dgm:cxn modelId="{6AC4039B-A6DE-4BF1-A58D-94F7492B5A1E}" type="presOf" srcId="{95E4ED65-0CB6-4B97-BA54-C6ED7715B7EA}" destId="{78F1C2F0-6981-46DD-A481-F0E3ACB018ED}" srcOrd="0" destOrd="0" presId="urn:microsoft.com/office/officeart/2005/8/layout/hierarchy3"/>
    <dgm:cxn modelId="{C1E11C9E-6772-40C0-80E8-1F1DBBDE9C15}" type="presOf" srcId="{D3F5EB17-8704-4E3C-9CB1-E03DF9C0A90C}" destId="{15D42B42-8F6C-4D1A-9187-0F091E558EF1}" srcOrd="0" destOrd="0" presId="urn:microsoft.com/office/officeart/2005/8/layout/hierarchy3"/>
    <dgm:cxn modelId="{4DB3A9B3-B368-4E36-98EC-22D493EAF39C}" type="presOf" srcId="{17644684-E0BA-4BA4-9027-F9ABE9F8FFAE}" destId="{4CC4F12A-BEAB-4260-80B6-E43402640266}" srcOrd="0" destOrd="0" presId="urn:microsoft.com/office/officeart/2005/8/layout/hierarchy3"/>
    <dgm:cxn modelId="{9CC451BD-397D-43EC-AD11-B41D256A3492}" type="presOf" srcId="{0C30559A-6F9B-42D6-8C87-EED7E86B9479}" destId="{77FCDB77-44B8-4334-83F6-5ADE0FF54422}" srcOrd="1" destOrd="0" presId="urn:microsoft.com/office/officeart/2005/8/layout/hierarchy3"/>
    <dgm:cxn modelId="{D0BD63BE-1EEE-4EAA-9F8F-C920DFFAAD74}" type="presOf" srcId="{7E5A3A1F-7441-4F2C-8212-501ECBDE0967}" destId="{DCC1C7EB-7A47-4E89-9EA6-AAE9B848504C}" srcOrd="0" destOrd="0" presId="urn:microsoft.com/office/officeart/2005/8/layout/hierarchy3"/>
    <dgm:cxn modelId="{44CF6FC2-C17F-4002-A90E-B42A3D97E1E2}" srcId="{EB3512C3-6383-4CED-BDD7-4B76E0967763}" destId="{C467F1AC-5CB1-4CE0-B9B2-A93ED81D3902}" srcOrd="0" destOrd="0" parTransId="{ED67DE7F-593E-45EF-96FE-67E71A95CFAC}" sibTransId="{1E92850F-8BDD-4D78-9409-778F6B653B46}"/>
    <dgm:cxn modelId="{D67AD5C5-040B-4FBB-B4B8-4D546E5D96FF}" type="presOf" srcId="{452F03E1-591A-4FD2-93CA-E221E0DA06CB}" destId="{7E4DF985-E278-4EFB-84DE-0078F32EC062}" srcOrd="0" destOrd="0" presId="urn:microsoft.com/office/officeart/2005/8/layout/hierarchy3"/>
    <dgm:cxn modelId="{22C2FEF5-91D2-47C6-A808-FF5B52000976}" srcId="{0C30559A-6F9B-42D6-8C87-EED7E86B9479}" destId="{452F03E1-591A-4FD2-93CA-E221E0DA06CB}" srcOrd="1" destOrd="0" parTransId="{95E4ED65-0CB6-4B97-BA54-C6ED7715B7EA}" sibTransId="{1D301F5F-AA9D-4771-AD24-76E71F3562BC}"/>
    <dgm:cxn modelId="{B423DA9A-14D8-4D73-A355-CCCA5076CA81}" type="presParOf" srcId="{139E619E-FD69-4954-8EDD-61A05F5014A9}" destId="{9DA3D90D-147B-4FF6-B58D-653AC865DF10}" srcOrd="0" destOrd="0" presId="urn:microsoft.com/office/officeart/2005/8/layout/hierarchy3"/>
    <dgm:cxn modelId="{22017DFF-AB87-4828-BC61-02E3076E20C1}" type="presParOf" srcId="{9DA3D90D-147B-4FF6-B58D-653AC865DF10}" destId="{52E49D98-98DF-44A0-B1C1-8DF877C4032A}" srcOrd="0" destOrd="0" presId="urn:microsoft.com/office/officeart/2005/8/layout/hierarchy3"/>
    <dgm:cxn modelId="{D6606C68-F2E4-476C-A10A-1574A2097B0D}" type="presParOf" srcId="{52E49D98-98DF-44A0-B1C1-8DF877C4032A}" destId="{BAC8DA0F-2B78-4F48-9303-A242B02E41C7}" srcOrd="0" destOrd="0" presId="urn:microsoft.com/office/officeart/2005/8/layout/hierarchy3"/>
    <dgm:cxn modelId="{22849AE1-17BF-46F8-BA9C-3048775284AE}" type="presParOf" srcId="{52E49D98-98DF-44A0-B1C1-8DF877C4032A}" destId="{2CCCAF94-A966-40C0-B2D6-2E7F688E7012}" srcOrd="1" destOrd="0" presId="urn:microsoft.com/office/officeart/2005/8/layout/hierarchy3"/>
    <dgm:cxn modelId="{E533E8E9-C7BC-4D47-82DE-F6D6730E6332}" type="presParOf" srcId="{9DA3D90D-147B-4FF6-B58D-653AC865DF10}" destId="{AAA746A6-E9DC-4AE5-950A-EA8EFFAD2106}" srcOrd="1" destOrd="0" presId="urn:microsoft.com/office/officeart/2005/8/layout/hierarchy3"/>
    <dgm:cxn modelId="{DF77887F-F8F3-472A-971D-46F9CF1E4A66}" type="presParOf" srcId="{AAA746A6-E9DC-4AE5-950A-EA8EFFAD2106}" destId="{8BB268EA-8962-4F09-ABFD-48FA4AAD6CFA}" srcOrd="0" destOrd="0" presId="urn:microsoft.com/office/officeart/2005/8/layout/hierarchy3"/>
    <dgm:cxn modelId="{75A3D22F-72A5-47B5-B28A-CA2D111FAAA8}" type="presParOf" srcId="{AAA746A6-E9DC-4AE5-950A-EA8EFFAD2106}" destId="{0CC1A788-80EF-457B-90D2-77FCB46A3A83}" srcOrd="1" destOrd="0" presId="urn:microsoft.com/office/officeart/2005/8/layout/hierarchy3"/>
    <dgm:cxn modelId="{42372530-1468-439A-8429-D402D3BBF856}" type="presParOf" srcId="{139E619E-FD69-4954-8EDD-61A05F5014A9}" destId="{7084BDC3-1549-4CE0-806A-53F0DF79BF5B}" srcOrd="1" destOrd="0" presId="urn:microsoft.com/office/officeart/2005/8/layout/hierarchy3"/>
    <dgm:cxn modelId="{74C9F35B-5F1B-4D84-A59D-B7DD2E171838}" type="presParOf" srcId="{7084BDC3-1549-4CE0-806A-53F0DF79BF5B}" destId="{D222E457-14C7-4F1F-BBEF-B59C76BF12FA}" srcOrd="0" destOrd="0" presId="urn:microsoft.com/office/officeart/2005/8/layout/hierarchy3"/>
    <dgm:cxn modelId="{5F25026F-42B1-479E-A4E2-B3E13B15548F}" type="presParOf" srcId="{D222E457-14C7-4F1F-BBEF-B59C76BF12FA}" destId="{A76326B3-E856-48DB-8035-6BDA5B774BAB}" srcOrd="0" destOrd="0" presId="urn:microsoft.com/office/officeart/2005/8/layout/hierarchy3"/>
    <dgm:cxn modelId="{21156835-1BCA-4932-A343-3EA2866B42FE}" type="presParOf" srcId="{D222E457-14C7-4F1F-BBEF-B59C76BF12FA}" destId="{0798F409-6842-4490-B4A4-AF3B0F6D2E9E}" srcOrd="1" destOrd="0" presId="urn:microsoft.com/office/officeart/2005/8/layout/hierarchy3"/>
    <dgm:cxn modelId="{C1D0949D-A8C4-40D8-AB33-A90E24E6AA44}" type="presParOf" srcId="{7084BDC3-1549-4CE0-806A-53F0DF79BF5B}" destId="{69469818-CCF2-40F3-8D13-13438FE345A8}" srcOrd="1" destOrd="0" presId="urn:microsoft.com/office/officeart/2005/8/layout/hierarchy3"/>
    <dgm:cxn modelId="{A1363FA5-5A57-4986-A80A-1FE2B0631425}" type="presParOf" srcId="{69469818-CCF2-40F3-8D13-13438FE345A8}" destId="{15D42B42-8F6C-4D1A-9187-0F091E558EF1}" srcOrd="0" destOrd="0" presId="urn:microsoft.com/office/officeart/2005/8/layout/hierarchy3"/>
    <dgm:cxn modelId="{F513C601-6858-4495-A04C-D0510E87D249}" type="presParOf" srcId="{69469818-CCF2-40F3-8D13-13438FE345A8}" destId="{4CC4F12A-BEAB-4260-80B6-E43402640266}" srcOrd="1" destOrd="0" presId="urn:microsoft.com/office/officeart/2005/8/layout/hierarchy3"/>
    <dgm:cxn modelId="{BCC2EBA0-1299-4262-9E6D-05C5C163CB6F}" type="presParOf" srcId="{69469818-CCF2-40F3-8D13-13438FE345A8}" destId="{DCC1C7EB-7A47-4E89-9EA6-AAE9B848504C}" srcOrd="2" destOrd="0" presId="urn:microsoft.com/office/officeart/2005/8/layout/hierarchy3"/>
    <dgm:cxn modelId="{694674F0-3180-44B2-B284-336C3852B1F7}" type="presParOf" srcId="{69469818-CCF2-40F3-8D13-13438FE345A8}" destId="{F0D55EA6-42FB-413D-BF6D-3F318BF2C798}" srcOrd="3" destOrd="0" presId="urn:microsoft.com/office/officeart/2005/8/layout/hierarchy3"/>
    <dgm:cxn modelId="{0605F42B-3215-4885-9E02-7FC9BD2F8208}" type="presParOf" srcId="{139E619E-FD69-4954-8EDD-61A05F5014A9}" destId="{ED278C2A-BB91-46EF-B4B7-B6F1FB7C0B7B}" srcOrd="2" destOrd="0" presId="urn:microsoft.com/office/officeart/2005/8/layout/hierarchy3"/>
    <dgm:cxn modelId="{29837F30-2350-4BC2-9533-B932C55CF244}" type="presParOf" srcId="{ED278C2A-BB91-46EF-B4B7-B6F1FB7C0B7B}" destId="{49352379-B7C6-410B-8CB0-86479CF9C3DE}" srcOrd="0" destOrd="0" presId="urn:microsoft.com/office/officeart/2005/8/layout/hierarchy3"/>
    <dgm:cxn modelId="{1EEA0EBF-2246-4E32-91A0-9A8D1172D13D}" type="presParOf" srcId="{49352379-B7C6-410B-8CB0-86479CF9C3DE}" destId="{278CEEED-1947-4F4B-9C20-1A5808B91886}" srcOrd="0" destOrd="0" presId="urn:microsoft.com/office/officeart/2005/8/layout/hierarchy3"/>
    <dgm:cxn modelId="{EF66BB9F-774E-456E-92D0-F46022718A67}" type="presParOf" srcId="{49352379-B7C6-410B-8CB0-86479CF9C3DE}" destId="{77FCDB77-44B8-4334-83F6-5ADE0FF54422}" srcOrd="1" destOrd="0" presId="urn:microsoft.com/office/officeart/2005/8/layout/hierarchy3"/>
    <dgm:cxn modelId="{F757F8FB-0FED-4371-A489-F7688C1CA546}" type="presParOf" srcId="{ED278C2A-BB91-46EF-B4B7-B6F1FB7C0B7B}" destId="{2A91F662-FAFB-409A-9959-A801AE70CECB}" srcOrd="1" destOrd="0" presId="urn:microsoft.com/office/officeart/2005/8/layout/hierarchy3"/>
    <dgm:cxn modelId="{B042064B-605D-49BF-82A1-01267E57D03D}" type="presParOf" srcId="{2A91F662-FAFB-409A-9959-A801AE70CECB}" destId="{9882704A-D22B-4D0A-BE33-438ECD3A6B9E}" srcOrd="0" destOrd="0" presId="urn:microsoft.com/office/officeart/2005/8/layout/hierarchy3"/>
    <dgm:cxn modelId="{D01660AE-DF35-445E-8E14-1F6CB5449B89}" type="presParOf" srcId="{2A91F662-FAFB-409A-9959-A801AE70CECB}" destId="{BE831AB4-613D-4F24-98B8-78269FEC8C54}" srcOrd="1" destOrd="0" presId="urn:microsoft.com/office/officeart/2005/8/layout/hierarchy3"/>
    <dgm:cxn modelId="{5FF10E90-A803-42D8-B41B-0BE552975F37}" type="presParOf" srcId="{2A91F662-FAFB-409A-9959-A801AE70CECB}" destId="{78F1C2F0-6981-46DD-A481-F0E3ACB018ED}" srcOrd="2" destOrd="0" presId="urn:microsoft.com/office/officeart/2005/8/layout/hierarchy3"/>
    <dgm:cxn modelId="{494AC55E-D6A9-4EDE-B410-DDECDC67289F}" type="presParOf" srcId="{2A91F662-FAFB-409A-9959-A801AE70CECB}" destId="{7E4DF985-E278-4EFB-84DE-0078F32EC06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EE6375-B379-47EC-8FF8-E5AB196D8DB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B3512C3-6383-4CED-BDD7-4B76E0967763}">
      <dgm:prSet/>
      <dgm:spPr/>
      <dgm:t>
        <a:bodyPr/>
        <a:lstStyle/>
        <a:p>
          <a:pPr rtl="0"/>
          <a:r>
            <a:rPr lang="fr-FR" dirty="0"/>
            <a:t>Fin de L1</a:t>
          </a:r>
        </a:p>
      </dgm:t>
    </dgm:pt>
    <dgm:pt modelId="{90EA0487-0C9B-4916-8489-66020E4B63FC}" type="parTrans" cxnId="{D14EF093-44CA-45FD-8D7F-7ED75334E833}">
      <dgm:prSet/>
      <dgm:spPr/>
      <dgm:t>
        <a:bodyPr/>
        <a:lstStyle/>
        <a:p>
          <a:endParaRPr lang="fr-FR"/>
        </a:p>
      </dgm:t>
    </dgm:pt>
    <dgm:pt modelId="{1D26506A-0040-4DB9-A6FD-FBDCEF5E5511}" type="sibTrans" cxnId="{D14EF093-44CA-45FD-8D7F-7ED75334E833}">
      <dgm:prSet/>
      <dgm:spPr/>
      <dgm:t>
        <a:bodyPr/>
        <a:lstStyle/>
        <a:p>
          <a:endParaRPr lang="fr-FR"/>
        </a:p>
      </dgm:t>
    </dgm:pt>
    <dgm:pt modelId="{C467F1AC-5CB1-4CE0-B9B2-A93ED81D3902}">
      <dgm:prSet/>
      <dgm:spPr/>
      <dgm:t>
        <a:bodyPr/>
        <a:lstStyle/>
        <a:p>
          <a:pPr rtl="0"/>
          <a:r>
            <a:rPr lang="fr-FR" dirty="0"/>
            <a:t>Licence d’Histoire</a:t>
          </a:r>
        </a:p>
      </dgm:t>
    </dgm:pt>
    <dgm:pt modelId="{ED67DE7F-593E-45EF-96FE-67E71A95CFAC}" type="parTrans" cxnId="{44CF6FC2-C17F-4002-A90E-B42A3D97E1E2}">
      <dgm:prSet/>
      <dgm:spPr/>
      <dgm:t>
        <a:bodyPr/>
        <a:lstStyle/>
        <a:p>
          <a:endParaRPr lang="fr-FR"/>
        </a:p>
      </dgm:t>
    </dgm:pt>
    <dgm:pt modelId="{1E92850F-8BDD-4D78-9409-778F6B653B46}" type="sibTrans" cxnId="{44CF6FC2-C17F-4002-A90E-B42A3D97E1E2}">
      <dgm:prSet/>
      <dgm:spPr/>
      <dgm:t>
        <a:bodyPr/>
        <a:lstStyle/>
        <a:p>
          <a:endParaRPr lang="fr-FR"/>
        </a:p>
      </dgm:t>
    </dgm:pt>
    <dgm:pt modelId="{A1FB0CC7-EE3D-4E3E-A296-7EEC0F8C5746}">
      <dgm:prSet/>
      <dgm:spPr/>
      <dgm:t>
        <a:bodyPr/>
        <a:lstStyle/>
        <a:p>
          <a:pPr rtl="0"/>
          <a:r>
            <a:rPr lang="fr-FR" dirty="0"/>
            <a:t>Fin de L2</a:t>
          </a:r>
        </a:p>
      </dgm:t>
    </dgm:pt>
    <dgm:pt modelId="{60AAC759-8302-4D38-AD0C-76112348E269}" type="parTrans" cxnId="{5F062177-14F9-4FAF-8644-414AAB447F37}">
      <dgm:prSet/>
      <dgm:spPr/>
      <dgm:t>
        <a:bodyPr/>
        <a:lstStyle/>
        <a:p>
          <a:endParaRPr lang="fr-FR"/>
        </a:p>
      </dgm:t>
    </dgm:pt>
    <dgm:pt modelId="{6B2A300B-CF8F-48D4-8CD4-94709D2DD00C}" type="sibTrans" cxnId="{5F062177-14F9-4FAF-8644-414AAB447F37}">
      <dgm:prSet/>
      <dgm:spPr/>
      <dgm:t>
        <a:bodyPr/>
        <a:lstStyle/>
        <a:p>
          <a:endParaRPr lang="fr-FR"/>
        </a:p>
      </dgm:t>
    </dgm:pt>
    <dgm:pt modelId="{17644684-E0BA-4BA4-9027-F9ABE9F8FFAE}">
      <dgm:prSet/>
      <dgm:spPr/>
      <dgm:t>
        <a:bodyPr/>
        <a:lstStyle/>
        <a:p>
          <a:pPr rtl="0"/>
          <a:r>
            <a:rPr lang="fr-FR" dirty="0"/>
            <a:t>Licences professionnelles de l’UFR SSA</a:t>
          </a:r>
        </a:p>
      </dgm:t>
    </dgm:pt>
    <dgm:pt modelId="{D3F5EB17-8704-4E3C-9CB1-E03DF9C0A90C}" type="parTrans" cxnId="{F7EDE782-04C6-4F0C-BDDB-13418F560CD2}">
      <dgm:prSet/>
      <dgm:spPr/>
      <dgm:t>
        <a:bodyPr/>
        <a:lstStyle/>
        <a:p>
          <a:endParaRPr lang="fr-FR"/>
        </a:p>
      </dgm:t>
    </dgm:pt>
    <dgm:pt modelId="{4189B76D-3163-4C1A-954C-E20E5C1FB68E}" type="sibTrans" cxnId="{F7EDE782-04C6-4F0C-BDDB-13418F560CD2}">
      <dgm:prSet/>
      <dgm:spPr/>
      <dgm:t>
        <a:bodyPr/>
        <a:lstStyle/>
        <a:p>
          <a:endParaRPr lang="fr-FR"/>
        </a:p>
      </dgm:t>
    </dgm:pt>
    <dgm:pt modelId="{0C30559A-6F9B-42D6-8C87-EED7E86B9479}">
      <dgm:prSet/>
      <dgm:spPr/>
      <dgm:t>
        <a:bodyPr/>
        <a:lstStyle/>
        <a:p>
          <a:pPr rtl="0"/>
          <a:r>
            <a:rPr lang="fr-FR" dirty="0"/>
            <a:t>L3 (obtenu)</a:t>
          </a:r>
        </a:p>
      </dgm:t>
    </dgm:pt>
    <dgm:pt modelId="{117E08AA-EE34-4557-B2E3-00F12341FB0D}" type="parTrans" cxnId="{87926809-9F24-4354-B6C5-4A45CB4BD909}">
      <dgm:prSet/>
      <dgm:spPr/>
      <dgm:t>
        <a:bodyPr/>
        <a:lstStyle/>
        <a:p>
          <a:endParaRPr lang="fr-FR"/>
        </a:p>
      </dgm:t>
    </dgm:pt>
    <dgm:pt modelId="{B30E84AA-6C23-4773-945C-B7F66CC666CF}" type="sibTrans" cxnId="{87926809-9F24-4354-B6C5-4A45CB4BD909}">
      <dgm:prSet/>
      <dgm:spPr/>
      <dgm:t>
        <a:bodyPr/>
        <a:lstStyle/>
        <a:p>
          <a:endParaRPr lang="fr-FR"/>
        </a:p>
      </dgm:t>
    </dgm:pt>
    <dgm:pt modelId="{54B42EE3-46C6-41B7-B606-6DF90B69D392}">
      <dgm:prSet/>
      <dgm:spPr/>
      <dgm:t>
        <a:bodyPr/>
        <a:lstStyle/>
        <a:p>
          <a:pPr rtl="0"/>
          <a:r>
            <a:rPr lang="fr-FR" dirty="0"/>
            <a:t>Concours de l’enseignement primaire</a:t>
          </a:r>
        </a:p>
      </dgm:t>
    </dgm:pt>
    <dgm:pt modelId="{B338AB27-55B8-41AA-A352-3B31107E2650}" type="parTrans" cxnId="{E9919325-0406-4B83-907F-4228FA3B69DE}">
      <dgm:prSet/>
      <dgm:spPr/>
      <dgm:t>
        <a:bodyPr/>
        <a:lstStyle/>
        <a:p>
          <a:endParaRPr lang="fr-FR"/>
        </a:p>
      </dgm:t>
    </dgm:pt>
    <dgm:pt modelId="{3D8C1C4B-749D-4590-BC56-C0C16EAF498B}" type="sibTrans" cxnId="{E9919325-0406-4B83-907F-4228FA3B69DE}">
      <dgm:prSet/>
      <dgm:spPr/>
      <dgm:t>
        <a:bodyPr/>
        <a:lstStyle/>
        <a:p>
          <a:endParaRPr lang="fr-FR"/>
        </a:p>
      </dgm:t>
    </dgm:pt>
    <dgm:pt modelId="{EBFA68C6-967C-4E07-93AF-D199BE8EFE80}">
      <dgm:prSet/>
      <dgm:spPr/>
      <dgm:t>
        <a:bodyPr/>
        <a:lstStyle/>
        <a:p>
          <a:pPr rtl="0"/>
          <a:r>
            <a:rPr lang="fr-FR" dirty="0"/>
            <a:t>Licence de Géographie</a:t>
          </a:r>
        </a:p>
      </dgm:t>
    </dgm:pt>
    <dgm:pt modelId="{F5299272-94E9-4819-B7E2-918B9F13AEF1}" type="parTrans" cxnId="{98FEFCDB-6E55-40DF-B834-9FE9AA8872E3}">
      <dgm:prSet/>
      <dgm:spPr/>
      <dgm:t>
        <a:bodyPr/>
        <a:lstStyle/>
        <a:p>
          <a:endParaRPr lang="fr-FR"/>
        </a:p>
      </dgm:t>
    </dgm:pt>
    <dgm:pt modelId="{7F8D5FAC-BB78-4F5F-AAEE-BC90EC2BD6C5}" type="sibTrans" cxnId="{98FEFCDB-6E55-40DF-B834-9FE9AA8872E3}">
      <dgm:prSet/>
      <dgm:spPr/>
      <dgm:t>
        <a:bodyPr/>
        <a:lstStyle/>
        <a:p>
          <a:endParaRPr lang="fr-FR"/>
        </a:p>
      </dgm:t>
    </dgm:pt>
    <dgm:pt modelId="{90A4B346-4363-4476-B982-28192656DA68}">
      <dgm:prSet/>
      <dgm:spPr/>
      <dgm:t>
        <a:bodyPr/>
        <a:lstStyle/>
        <a:p>
          <a:pPr rtl="0"/>
          <a:r>
            <a:rPr lang="fr-FR" dirty="0"/>
            <a:t>Licence de Sociologie</a:t>
          </a:r>
        </a:p>
      </dgm:t>
    </dgm:pt>
    <dgm:pt modelId="{CC32593E-ADF0-499C-8951-2B57AD1EA929}" type="parTrans" cxnId="{62135E2F-946D-4F47-A99E-E65DB61C6884}">
      <dgm:prSet/>
      <dgm:spPr/>
      <dgm:t>
        <a:bodyPr/>
        <a:lstStyle/>
        <a:p>
          <a:endParaRPr lang="fr-FR"/>
        </a:p>
      </dgm:t>
    </dgm:pt>
    <dgm:pt modelId="{B8F62CB4-C517-4AF9-B2D2-40D62A792BC1}" type="sibTrans" cxnId="{62135E2F-946D-4F47-A99E-E65DB61C6884}">
      <dgm:prSet/>
      <dgm:spPr/>
      <dgm:t>
        <a:bodyPr/>
        <a:lstStyle/>
        <a:p>
          <a:endParaRPr lang="fr-FR"/>
        </a:p>
      </dgm:t>
    </dgm:pt>
    <dgm:pt modelId="{EC331685-4571-49B4-AF96-4E21E95FD882}">
      <dgm:prSet/>
      <dgm:spPr/>
      <dgm:t>
        <a:bodyPr/>
        <a:lstStyle/>
        <a:p>
          <a:pPr rtl="0"/>
          <a:r>
            <a:rPr lang="fr-FR" dirty="0"/>
            <a:t>Concours administratifs</a:t>
          </a:r>
        </a:p>
        <a:p>
          <a:pPr rtl="0"/>
          <a:r>
            <a:rPr lang="fr-FR" dirty="0"/>
            <a:t>(IPAG)</a:t>
          </a:r>
        </a:p>
      </dgm:t>
    </dgm:pt>
    <dgm:pt modelId="{2EECFC62-8021-4751-98E3-2D9C184CECAA}" type="parTrans" cxnId="{B7BB2272-3D46-46A6-92D1-AAAFDE6C4932}">
      <dgm:prSet/>
      <dgm:spPr/>
      <dgm:t>
        <a:bodyPr/>
        <a:lstStyle/>
        <a:p>
          <a:endParaRPr lang="fr-FR"/>
        </a:p>
      </dgm:t>
    </dgm:pt>
    <dgm:pt modelId="{CA26F980-2266-4167-BD20-D674F8559806}" type="sibTrans" cxnId="{B7BB2272-3D46-46A6-92D1-AAAFDE6C4932}">
      <dgm:prSet/>
      <dgm:spPr/>
      <dgm:t>
        <a:bodyPr/>
        <a:lstStyle/>
        <a:p>
          <a:endParaRPr lang="fr-FR"/>
        </a:p>
      </dgm:t>
    </dgm:pt>
    <dgm:pt modelId="{3E77227A-3357-4831-BBD7-5169A343776E}">
      <dgm:prSet/>
      <dgm:spPr/>
      <dgm:t>
        <a:bodyPr/>
        <a:lstStyle/>
        <a:p>
          <a:pPr rtl="0"/>
          <a:r>
            <a:rPr lang="fr-FR" dirty="0"/>
            <a:t>Autres</a:t>
          </a:r>
        </a:p>
      </dgm:t>
    </dgm:pt>
    <dgm:pt modelId="{C581D566-60E8-4290-B277-5BA8E4EACE5E}" type="parTrans" cxnId="{ED3F1420-3B8F-4DCA-A9E2-0647C541761F}">
      <dgm:prSet/>
      <dgm:spPr/>
      <dgm:t>
        <a:bodyPr/>
        <a:lstStyle/>
        <a:p>
          <a:endParaRPr lang="fr-FR"/>
        </a:p>
      </dgm:t>
    </dgm:pt>
    <dgm:pt modelId="{58E36F68-8A50-4A7D-A01C-3C8A2585955A}" type="sibTrans" cxnId="{ED3F1420-3B8F-4DCA-A9E2-0647C541761F}">
      <dgm:prSet/>
      <dgm:spPr/>
      <dgm:t>
        <a:bodyPr/>
        <a:lstStyle/>
        <a:p>
          <a:endParaRPr lang="fr-FR"/>
        </a:p>
      </dgm:t>
    </dgm:pt>
    <dgm:pt modelId="{64781E3F-7810-4635-9F31-83F961CF0564}">
      <dgm:prSet/>
      <dgm:spPr/>
      <dgm:t>
        <a:bodyPr/>
        <a:lstStyle/>
        <a:p>
          <a:r>
            <a:rPr lang="fr-FR" dirty="0"/>
            <a:t>Licence d’Administration  Publique (IPAG)</a:t>
          </a:r>
        </a:p>
      </dgm:t>
    </dgm:pt>
    <dgm:pt modelId="{9F73CF73-5FDD-4B08-8A9A-2ACA1A6995E7}" type="parTrans" cxnId="{92B828E4-126B-49F7-BDE1-120574948925}">
      <dgm:prSet/>
      <dgm:spPr/>
      <dgm:t>
        <a:bodyPr/>
        <a:lstStyle/>
        <a:p>
          <a:endParaRPr lang="fr-FR"/>
        </a:p>
      </dgm:t>
    </dgm:pt>
    <dgm:pt modelId="{4E564F84-7672-4425-83A0-6B0721382B27}" type="sibTrans" cxnId="{92B828E4-126B-49F7-BDE1-120574948925}">
      <dgm:prSet/>
      <dgm:spPr/>
      <dgm:t>
        <a:bodyPr/>
        <a:lstStyle/>
        <a:p>
          <a:endParaRPr lang="fr-FR"/>
        </a:p>
      </dgm:t>
    </dgm:pt>
    <dgm:pt modelId="{139E619E-FD69-4954-8EDD-61A05F5014A9}" type="pres">
      <dgm:prSet presAssocID="{C3EE6375-B379-47EC-8FF8-E5AB196D8DB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DA3D90D-147B-4FF6-B58D-653AC865DF10}" type="pres">
      <dgm:prSet presAssocID="{EB3512C3-6383-4CED-BDD7-4B76E0967763}" presName="root" presStyleCnt="0"/>
      <dgm:spPr/>
    </dgm:pt>
    <dgm:pt modelId="{52E49D98-98DF-44A0-B1C1-8DF877C4032A}" type="pres">
      <dgm:prSet presAssocID="{EB3512C3-6383-4CED-BDD7-4B76E0967763}" presName="rootComposite" presStyleCnt="0"/>
      <dgm:spPr/>
    </dgm:pt>
    <dgm:pt modelId="{BAC8DA0F-2B78-4F48-9303-A242B02E41C7}" type="pres">
      <dgm:prSet presAssocID="{EB3512C3-6383-4CED-BDD7-4B76E0967763}" presName="rootText" presStyleLbl="node1" presStyleIdx="0" presStyleCnt="3"/>
      <dgm:spPr/>
    </dgm:pt>
    <dgm:pt modelId="{2CCCAF94-A966-40C0-B2D6-2E7F688E7012}" type="pres">
      <dgm:prSet presAssocID="{EB3512C3-6383-4CED-BDD7-4B76E0967763}" presName="rootConnector" presStyleLbl="node1" presStyleIdx="0" presStyleCnt="3"/>
      <dgm:spPr/>
    </dgm:pt>
    <dgm:pt modelId="{AAA746A6-E9DC-4AE5-950A-EA8EFFAD2106}" type="pres">
      <dgm:prSet presAssocID="{EB3512C3-6383-4CED-BDD7-4B76E0967763}" presName="childShape" presStyleCnt="0"/>
      <dgm:spPr/>
    </dgm:pt>
    <dgm:pt modelId="{8BB268EA-8962-4F09-ABFD-48FA4AAD6CFA}" type="pres">
      <dgm:prSet presAssocID="{ED67DE7F-593E-45EF-96FE-67E71A95CFAC}" presName="Name13" presStyleLbl="parChTrans1D2" presStyleIdx="0" presStyleCnt="8"/>
      <dgm:spPr/>
    </dgm:pt>
    <dgm:pt modelId="{0CC1A788-80EF-457B-90D2-77FCB46A3A83}" type="pres">
      <dgm:prSet presAssocID="{C467F1AC-5CB1-4CE0-B9B2-A93ED81D3902}" presName="childText" presStyleLbl="bgAcc1" presStyleIdx="0" presStyleCnt="8">
        <dgm:presLayoutVars>
          <dgm:bulletEnabled val="1"/>
        </dgm:presLayoutVars>
      </dgm:prSet>
      <dgm:spPr/>
    </dgm:pt>
    <dgm:pt modelId="{8E0654EA-2C6A-4D7B-98FF-8575E9A225E2}" type="pres">
      <dgm:prSet presAssocID="{F5299272-94E9-4819-B7E2-918B9F13AEF1}" presName="Name13" presStyleLbl="parChTrans1D2" presStyleIdx="1" presStyleCnt="8"/>
      <dgm:spPr/>
    </dgm:pt>
    <dgm:pt modelId="{67175E3D-CB10-4706-9D24-359238BDB5AF}" type="pres">
      <dgm:prSet presAssocID="{EBFA68C6-967C-4E07-93AF-D199BE8EFE80}" presName="childText" presStyleLbl="bgAcc1" presStyleIdx="1" presStyleCnt="8">
        <dgm:presLayoutVars>
          <dgm:bulletEnabled val="1"/>
        </dgm:presLayoutVars>
      </dgm:prSet>
      <dgm:spPr/>
    </dgm:pt>
    <dgm:pt modelId="{3FFFEB52-A353-4446-80D0-458D649BBF86}" type="pres">
      <dgm:prSet presAssocID="{CC32593E-ADF0-499C-8951-2B57AD1EA929}" presName="Name13" presStyleLbl="parChTrans1D2" presStyleIdx="2" presStyleCnt="8"/>
      <dgm:spPr/>
    </dgm:pt>
    <dgm:pt modelId="{EE056485-5A96-4232-BA67-BCAD778A0085}" type="pres">
      <dgm:prSet presAssocID="{90A4B346-4363-4476-B982-28192656DA68}" presName="childText" presStyleLbl="bgAcc1" presStyleIdx="2" presStyleCnt="8">
        <dgm:presLayoutVars>
          <dgm:bulletEnabled val="1"/>
        </dgm:presLayoutVars>
      </dgm:prSet>
      <dgm:spPr/>
    </dgm:pt>
    <dgm:pt modelId="{7084BDC3-1549-4CE0-806A-53F0DF79BF5B}" type="pres">
      <dgm:prSet presAssocID="{A1FB0CC7-EE3D-4E3E-A296-7EEC0F8C5746}" presName="root" presStyleCnt="0"/>
      <dgm:spPr/>
    </dgm:pt>
    <dgm:pt modelId="{D222E457-14C7-4F1F-BBEF-B59C76BF12FA}" type="pres">
      <dgm:prSet presAssocID="{A1FB0CC7-EE3D-4E3E-A296-7EEC0F8C5746}" presName="rootComposite" presStyleCnt="0"/>
      <dgm:spPr/>
    </dgm:pt>
    <dgm:pt modelId="{A76326B3-E856-48DB-8035-6BDA5B774BAB}" type="pres">
      <dgm:prSet presAssocID="{A1FB0CC7-EE3D-4E3E-A296-7EEC0F8C5746}" presName="rootText" presStyleLbl="node1" presStyleIdx="1" presStyleCnt="3"/>
      <dgm:spPr/>
    </dgm:pt>
    <dgm:pt modelId="{0798F409-6842-4490-B4A4-AF3B0F6D2E9E}" type="pres">
      <dgm:prSet presAssocID="{A1FB0CC7-EE3D-4E3E-A296-7EEC0F8C5746}" presName="rootConnector" presStyleLbl="node1" presStyleIdx="1" presStyleCnt="3"/>
      <dgm:spPr/>
    </dgm:pt>
    <dgm:pt modelId="{69469818-CCF2-40F3-8D13-13438FE345A8}" type="pres">
      <dgm:prSet presAssocID="{A1FB0CC7-EE3D-4E3E-A296-7EEC0F8C5746}" presName="childShape" presStyleCnt="0"/>
      <dgm:spPr/>
    </dgm:pt>
    <dgm:pt modelId="{15D42B42-8F6C-4D1A-9187-0F091E558EF1}" type="pres">
      <dgm:prSet presAssocID="{D3F5EB17-8704-4E3C-9CB1-E03DF9C0A90C}" presName="Name13" presStyleLbl="parChTrans1D2" presStyleIdx="3" presStyleCnt="8"/>
      <dgm:spPr/>
    </dgm:pt>
    <dgm:pt modelId="{4CC4F12A-BEAB-4260-80B6-E43402640266}" type="pres">
      <dgm:prSet presAssocID="{17644684-E0BA-4BA4-9027-F9ABE9F8FFAE}" presName="childText" presStyleLbl="bgAcc1" presStyleIdx="3" presStyleCnt="8">
        <dgm:presLayoutVars>
          <dgm:bulletEnabled val="1"/>
        </dgm:presLayoutVars>
      </dgm:prSet>
      <dgm:spPr/>
    </dgm:pt>
    <dgm:pt modelId="{6F317062-B325-4C37-8657-AF8D60BBE5D4}" type="pres">
      <dgm:prSet presAssocID="{9F73CF73-5FDD-4B08-8A9A-2ACA1A6995E7}" presName="Name13" presStyleLbl="parChTrans1D2" presStyleIdx="4" presStyleCnt="8"/>
      <dgm:spPr/>
    </dgm:pt>
    <dgm:pt modelId="{C96F43D2-DB4C-457C-ADAA-694FADDA4462}" type="pres">
      <dgm:prSet presAssocID="{64781E3F-7810-4635-9F31-83F961CF0564}" presName="childText" presStyleLbl="bgAcc1" presStyleIdx="4" presStyleCnt="8">
        <dgm:presLayoutVars>
          <dgm:bulletEnabled val="1"/>
        </dgm:presLayoutVars>
      </dgm:prSet>
      <dgm:spPr/>
    </dgm:pt>
    <dgm:pt modelId="{ED278C2A-BB91-46EF-B4B7-B6F1FB7C0B7B}" type="pres">
      <dgm:prSet presAssocID="{0C30559A-6F9B-42D6-8C87-EED7E86B9479}" presName="root" presStyleCnt="0"/>
      <dgm:spPr/>
    </dgm:pt>
    <dgm:pt modelId="{49352379-B7C6-410B-8CB0-86479CF9C3DE}" type="pres">
      <dgm:prSet presAssocID="{0C30559A-6F9B-42D6-8C87-EED7E86B9479}" presName="rootComposite" presStyleCnt="0"/>
      <dgm:spPr/>
    </dgm:pt>
    <dgm:pt modelId="{278CEEED-1947-4F4B-9C20-1A5808B91886}" type="pres">
      <dgm:prSet presAssocID="{0C30559A-6F9B-42D6-8C87-EED7E86B9479}" presName="rootText" presStyleLbl="node1" presStyleIdx="2" presStyleCnt="3"/>
      <dgm:spPr/>
    </dgm:pt>
    <dgm:pt modelId="{77FCDB77-44B8-4334-83F6-5ADE0FF54422}" type="pres">
      <dgm:prSet presAssocID="{0C30559A-6F9B-42D6-8C87-EED7E86B9479}" presName="rootConnector" presStyleLbl="node1" presStyleIdx="2" presStyleCnt="3"/>
      <dgm:spPr/>
    </dgm:pt>
    <dgm:pt modelId="{2A91F662-FAFB-409A-9959-A801AE70CECB}" type="pres">
      <dgm:prSet presAssocID="{0C30559A-6F9B-42D6-8C87-EED7E86B9479}" presName="childShape" presStyleCnt="0"/>
      <dgm:spPr/>
    </dgm:pt>
    <dgm:pt modelId="{9882704A-D22B-4D0A-BE33-438ECD3A6B9E}" type="pres">
      <dgm:prSet presAssocID="{B338AB27-55B8-41AA-A352-3B31107E2650}" presName="Name13" presStyleLbl="parChTrans1D2" presStyleIdx="5" presStyleCnt="8"/>
      <dgm:spPr/>
    </dgm:pt>
    <dgm:pt modelId="{BE831AB4-613D-4F24-98B8-78269FEC8C54}" type="pres">
      <dgm:prSet presAssocID="{54B42EE3-46C6-41B7-B606-6DF90B69D392}" presName="childText" presStyleLbl="bgAcc1" presStyleIdx="5" presStyleCnt="8">
        <dgm:presLayoutVars>
          <dgm:bulletEnabled val="1"/>
        </dgm:presLayoutVars>
      </dgm:prSet>
      <dgm:spPr/>
    </dgm:pt>
    <dgm:pt modelId="{D28A6CC2-7289-409F-9B49-02B71FCE78FF}" type="pres">
      <dgm:prSet presAssocID="{2EECFC62-8021-4751-98E3-2D9C184CECAA}" presName="Name13" presStyleLbl="parChTrans1D2" presStyleIdx="6" presStyleCnt="8"/>
      <dgm:spPr/>
    </dgm:pt>
    <dgm:pt modelId="{930FCE75-F0FA-45D2-847D-022CCBA0AD4A}" type="pres">
      <dgm:prSet presAssocID="{EC331685-4571-49B4-AF96-4E21E95FD882}" presName="childText" presStyleLbl="bgAcc1" presStyleIdx="6" presStyleCnt="8" custLinFactNeighborX="2073">
        <dgm:presLayoutVars>
          <dgm:bulletEnabled val="1"/>
        </dgm:presLayoutVars>
      </dgm:prSet>
      <dgm:spPr/>
    </dgm:pt>
    <dgm:pt modelId="{DC52644A-A036-44CA-8154-848187554BAB}" type="pres">
      <dgm:prSet presAssocID="{C581D566-60E8-4290-B277-5BA8E4EACE5E}" presName="Name13" presStyleLbl="parChTrans1D2" presStyleIdx="7" presStyleCnt="8"/>
      <dgm:spPr/>
    </dgm:pt>
    <dgm:pt modelId="{2D8B1E5F-219A-478D-8A54-03E526390B46}" type="pres">
      <dgm:prSet presAssocID="{3E77227A-3357-4831-BBD7-5169A343776E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F4BBEB08-43DB-4A5B-BDB3-6FA3613ADFEA}" type="presOf" srcId="{64781E3F-7810-4635-9F31-83F961CF0564}" destId="{C96F43D2-DB4C-457C-ADAA-694FADDA4462}" srcOrd="0" destOrd="0" presId="urn:microsoft.com/office/officeart/2005/8/layout/hierarchy3"/>
    <dgm:cxn modelId="{87926809-9F24-4354-B6C5-4A45CB4BD909}" srcId="{C3EE6375-B379-47EC-8FF8-E5AB196D8DB5}" destId="{0C30559A-6F9B-42D6-8C87-EED7E86B9479}" srcOrd="2" destOrd="0" parTransId="{117E08AA-EE34-4557-B2E3-00F12341FB0D}" sibTransId="{B30E84AA-6C23-4773-945C-B7F66CC666CF}"/>
    <dgm:cxn modelId="{622A811F-DA55-4389-AE60-1E29956A8F3A}" type="presOf" srcId="{A1FB0CC7-EE3D-4E3E-A296-7EEC0F8C5746}" destId="{A76326B3-E856-48DB-8035-6BDA5B774BAB}" srcOrd="0" destOrd="0" presId="urn:microsoft.com/office/officeart/2005/8/layout/hierarchy3"/>
    <dgm:cxn modelId="{ED3F1420-3B8F-4DCA-A9E2-0647C541761F}" srcId="{0C30559A-6F9B-42D6-8C87-EED7E86B9479}" destId="{3E77227A-3357-4831-BBD7-5169A343776E}" srcOrd="2" destOrd="0" parTransId="{C581D566-60E8-4290-B277-5BA8E4EACE5E}" sibTransId="{58E36F68-8A50-4A7D-A01C-3C8A2585955A}"/>
    <dgm:cxn modelId="{E9919325-0406-4B83-907F-4228FA3B69DE}" srcId="{0C30559A-6F9B-42D6-8C87-EED7E86B9479}" destId="{54B42EE3-46C6-41B7-B606-6DF90B69D392}" srcOrd="0" destOrd="0" parTransId="{B338AB27-55B8-41AA-A352-3B31107E2650}" sibTransId="{3D8C1C4B-749D-4590-BC56-C0C16EAF498B}"/>
    <dgm:cxn modelId="{62135E2F-946D-4F47-A99E-E65DB61C6884}" srcId="{EB3512C3-6383-4CED-BDD7-4B76E0967763}" destId="{90A4B346-4363-4476-B982-28192656DA68}" srcOrd="2" destOrd="0" parTransId="{CC32593E-ADF0-499C-8951-2B57AD1EA929}" sibTransId="{B8F62CB4-C517-4AF9-B2D2-40D62A792BC1}"/>
    <dgm:cxn modelId="{0DF8C73A-D59E-4966-BCD6-799A5BECA17D}" type="presOf" srcId="{A1FB0CC7-EE3D-4E3E-A296-7EEC0F8C5746}" destId="{0798F409-6842-4490-B4A4-AF3B0F6D2E9E}" srcOrd="1" destOrd="0" presId="urn:microsoft.com/office/officeart/2005/8/layout/hierarchy3"/>
    <dgm:cxn modelId="{8DD0173C-6164-4F3D-B796-23105957F5DC}" type="presOf" srcId="{17644684-E0BA-4BA4-9027-F9ABE9F8FFAE}" destId="{4CC4F12A-BEAB-4260-80B6-E43402640266}" srcOrd="0" destOrd="0" presId="urn:microsoft.com/office/officeart/2005/8/layout/hierarchy3"/>
    <dgm:cxn modelId="{786B2067-8122-49E5-8044-0657C0E101CC}" type="presOf" srcId="{B338AB27-55B8-41AA-A352-3B31107E2650}" destId="{9882704A-D22B-4D0A-BE33-438ECD3A6B9E}" srcOrd="0" destOrd="0" presId="urn:microsoft.com/office/officeart/2005/8/layout/hierarchy3"/>
    <dgm:cxn modelId="{E8322170-7C83-4279-9D5A-EAECB42CF6D2}" type="presOf" srcId="{2EECFC62-8021-4751-98E3-2D9C184CECAA}" destId="{D28A6CC2-7289-409F-9B49-02B71FCE78FF}" srcOrd="0" destOrd="0" presId="urn:microsoft.com/office/officeart/2005/8/layout/hierarchy3"/>
    <dgm:cxn modelId="{B7BB2272-3D46-46A6-92D1-AAAFDE6C4932}" srcId="{0C30559A-6F9B-42D6-8C87-EED7E86B9479}" destId="{EC331685-4571-49B4-AF96-4E21E95FD882}" srcOrd="1" destOrd="0" parTransId="{2EECFC62-8021-4751-98E3-2D9C184CECAA}" sibTransId="{CA26F980-2266-4167-BD20-D674F8559806}"/>
    <dgm:cxn modelId="{144D9754-914B-4EE9-A180-5904E56ABEAB}" type="presOf" srcId="{EC331685-4571-49B4-AF96-4E21E95FD882}" destId="{930FCE75-F0FA-45D2-847D-022CCBA0AD4A}" srcOrd="0" destOrd="0" presId="urn:microsoft.com/office/officeart/2005/8/layout/hierarchy3"/>
    <dgm:cxn modelId="{5F062177-14F9-4FAF-8644-414AAB447F37}" srcId="{C3EE6375-B379-47EC-8FF8-E5AB196D8DB5}" destId="{A1FB0CC7-EE3D-4E3E-A296-7EEC0F8C5746}" srcOrd="1" destOrd="0" parTransId="{60AAC759-8302-4D38-AD0C-76112348E269}" sibTransId="{6B2A300B-CF8F-48D4-8CD4-94709D2DD00C}"/>
    <dgm:cxn modelId="{8B91745A-DC20-4BCF-9918-DB36780600FF}" type="presOf" srcId="{90A4B346-4363-4476-B982-28192656DA68}" destId="{EE056485-5A96-4232-BA67-BCAD778A0085}" srcOrd="0" destOrd="0" presId="urn:microsoft.com/office/officeart/2005/8/layout/hierarchy3"/>
    <dgm:cxn modelId="{F7EDE782-04C6-4F0C-BDDB-13418F560CD2}" srcId="{A1FB0CC7-EE3D-4E3E-A296-7EEC0F8C5746}" destId="{17644684-E0BA-4BA4-9027-F9ABE9F8FFAE}" srcOrd="0" destOrd="0" parTransId="{D3F5EB17-8704-4E3C-9CB1-E03DF9C0A90C}" sibTransId="{4189B76D-3163-4C1A-954C-E20E5C1FB68E}"/>
    <dgm:cxn modelId="{268BBA8A-A60A-46DE-B8E8-C327302C98B9}" type="presOf" srcId="{C3EE6375-B379-47EC-8FF8-E5AB196D8DB5}" destId="{139E619E-FD69-4954-8EDD-61A05F5014A9}" srcOrd="0" destOrd="0" presId="urn:microsoft.com/office/officeart/2005/8/layout/hierarchy3"/>
    <dgm:cxn modelId="{A9A94C93-2201-45E0-A045-8D72D994D937}" type="presOf" srcId="{EB3512C3-6383-4CED-BDD7-4B76E0967763}" destId="{2CCCAF94-A966-40C0-B2D6-2E7F688E7012}" srcOrd="1" destOrd="0" presId="urn:microsoft.com/office/officeart/2005/8/layout/hierarchy3"/>
    <dgm:cxn modelId="{D14EF093-44CA-45FD-8D7F-7ED75334E833}" srcId="{C3EE6375-B379-47EC-8FF8-E5AB196D8DB5}" destId="{EB3512C3-6383-4CED-BDD7-4B76E0967763}" srcOrd="0" destOrd="0" parTransId="{90EA0487-0C9B-4916-8489-66020E4B63FC}" sibTransId="{1D26506A-0040-4DB9-A6FD-FBDCEF5E5511}"/>
    <dgm:cxn modelId="{475FDF9B-F8A9-4309-BBC1-1556CEB7DCE1}" type="presOf" srcId="{D3F5EB17-8704-4E3C-9CB1-E03DF9C0A90C}" destId="{15D42B42-8F6C-4D1A-9187-0F091E558EF1}" srcOrd="0" destOrd="0" presId="urn:microsoft.com/office/officeart/2005/8/layout/hierarchy3"/>
    <dgm:cxn modelId="{FE44B5AE-DA63-4786-9748-275E2D77A2DC}" type="presOf" srcId="{CC32593E-ADF0-499C-8951-2B57AD1EA929}" destId="{3FFFEB52-A353-4446-80D0-458D649BBF86}" srcOrd="0" destOrd="0" presId="urn:microsoft.com/office/officeart/2005/8/layout/hierarchy3"/>
    <dgm:cxn modelId="{138B39B1-9C3F-4579-9E4E-CE4DB1B120C1}" type="presOf" srcId="{9F73CF73-5FDD-4B08-8A9A-2ACA1A6995E7}" destId="{6F317062-B325-4C37-8657-AF8D60BBE5D4}" srcOrd="0" destOrd="0" presId="urn:microsoft.com/office/officeart/2005/8/layout/hierarchy3"/>
    <dgm:cxn modelId="{C0F9C9B3-7760-492E-BAD5-901A4C4F07C6}" type="presOf" srcId="{54B42EE3-46C6-41B7-B606-6DF90B69D392}" destId="{BE831AB4-613D-4F24-98B8-78269FEC8C54}" srcOrd="0" destOrd="0" presId="urn:microsoft.com/office/officeart/2005/8/layout/hierarchy3"/>
    <dgm:cxn modelId="{FCDB49B4-F1BF-495D-91BB-CD8E7EFFBBD8}" type="presOf" srcId="{ED67DE7F-593E-45EF-96FE-67E71A95CFAC}" destId="{8BB268EA-8962-4F09-ABFD-48FA4AAD6CFA}" srcOrd="0" destOrd="0" presId="urn:microsoft.com/office/officeart/2005/8/layout/hierarchy3"/>
    <dgm:cxn modelId="{42C72CBE-6528-4B31-8D4F-D7B3687020FF}" type="presOf" srcId="{F5299272-94E9-4819-B7E2-918B9F13AEF1}" destId="{8E0654EA-2C6A-4D7B-98FF-8575E9A225E2}" srcOrd="0" destOrd="0" presId="urn:microsoft.com/office/officeart/2005/8/layout/hierarchy3"/>
    <dgm:cxn modelId="{5F6FE0BE-EC71-43CC-930E-D16F39A2B45F}" type="presOf" srcId="{C581D566-60E8-4290-B277-5BA8E4EACE5E}" destId="{DC52644A-A036-44CA-8154-848187554BAB}" srcOrd="0" destOrd="0" presId="urn:microsoft.com/office/officeart/2005/8/layout/hierarchy3"/>
    <dgm:cxn modelId="{44CF6FC2-C17F-4002-A90E-B42A3D97E1E2}" srcId="{EB3512C3-6383-4CED-BDD7-4B76E0967763}" destId="{C467F1AC-5CB1-4CE0-B9B2-A93ED81D3902}" srcOrd="0" destOrd="0" parTransId="{ED67DE7F-593E-45EF-96FE-67E71A95CFAC}" sibTransId="{1E92850F-8BDD-4D78-9409-778F6B653B46}"/>
    <dgm:cxn modelId="{3AED2ED0-4AFC-4111-A0BC-D00911A72CF1}" type="presOf" srcId="{EB3512C3-6383-4CED-BDD7-4B76E0967763}" destId="{BAC8DA0F-2B78-4F48-9303-A242B02E41C7}" srcOrd="0" destOrd="0" presId="urn:microsoft.com/office/officeart/2005/8/layout/hierarchy3"/>
    <dgm:cxn modelId="{C181C3DA-0EE8-424B-800A-4E9454AE56F9}" type="presOf" srcId="{C467F1AC-5CB1-4CE0-B9B2-A93ED81D3902}" destId="{0CC1A788-80EF-457B-90D2-77FCB46A3A83}" srcOrd="0" destOrd="0" presId="urn:microsoft.com/office/officeart/2005/8/layout/hierarchy3"/>
    <dgm:cxn modelId="{98FEFCDB-6E55-40DF-B834-9FE9AA8872E3}" srcId="{EB3512C3-6383-4CED-BDD7-4B76E0967763}" destId="{EBFA68C6-967C-4E07-93AF-D199BE8EFE80}" srcOrd="1" destOrd="0" parTransId="{F5299272-94E9-4819-B7E2-918B9F13AEF1}" sibTransId="{7F8D5FAC-BB78-4F5F-AAEE-BC90EC2BD6C5}"/>
    <dgm:cxn modelId="{92B828E4-126B-49F7-BDE1-120574948925}" srcId="{A1FB0CC7-EE3D-4E3E-A296-7EEC0F8C5746}" destId="{64781E3F-7810-4635-9F31-83F961CF0564}" srcOrd="1" destOrd="0" parTransId="{9F73CF73-5FDD-4B08-8A9A-2ACA1A6995E7}" sibTransId="{4E564F84-7672-4425-83A0-6B0721382B27}"/>
    <dgm:cxn modelId="{0D443CEE-D35A-43AB-A177-3FC693CEC0E9}" type="presOf" srcId="{EBFA68C6-967C-4E07-93AF-D199BE8EFE80}" destId="{67175E3D-CB10-4706-9D24-359238BDB5AF}" srcOrd="0" destOrd="0" presId="urn:microsoft.com/office/officeart/2005/8/layout/hierarchy3"/>
    <dgm:cxn modelId="{25E5C9F0-FE54-4DEA-BF78-FC0DF0D468D8}" type="presOf" srcId="{3E77227A-3357-4831-BBD7-5169A343776E}" destId="{2D8B1E5F-219A-478D-8A54-03E526390B46}" srcOrd="0" destOrd="0" presId="urn:microsoft.com/office/officeart/2005/8/layout/hierarchy3"/>
    <dgm:cxn modelId="{4B81B6F9-4C91-4AB9-B9DE-A1F4A72A24B2}" type="presOf" srcId="{0C30559A-6F9B-42D6-8C87-EED7E86B9479}" destId="{77FCDB77-44B8-4334-83F6-5ADE0FF54422}" srcOrd="1" destOrd="0" presId="urn:microsoft.com/office/officeart/2005/8/layout/hierarchy3"/>
    <dgm:cxn modelId="{172CE4F9-248C-4FA9-9E03-E3D2954F7B90}" type="presOf" srcId="{0C30559A-6F9B-42D6-8C87-EED7E86B9479}" destId="{278CEEED-1947-4F4B-9C20-1A5808B91886}" srcOrd="0" destOrd="0" presId="urn:microsoft.com/office/officeart/2005/8/layout/hierarchy3"/>
    <dgm:cxn modelId="{BCED099B-360E-4959-8A2E-60D1FFBE9A44}" type="presParOf" srcId="{139E619E-FD69-4954-8EDD-61A05F5014A9}" destId="{9DA3D90D-147B-4FF6-B58D-653AC865DF10}" srcOrd="0" destOrd="0" presId="urn:microsoft.com/office/officeart/2005/8/layout/hierarchy3"/>
    <dgm:cxn modelId="{3D1CC50A-8C5A-4B4F-B45C-5F1C3C52FA1A}" type="presParOf" srcId="{9DA3D90D-147B-4FF6-B58D-653AC865DF10}" destId="{52E49D98-98DF-44A0-B1C1-8DF877C4032A}" srcOrd="0" destOrd="0" presId="urn:microsoft.com/office/officeart/2005/8/layout/hierarchy3"/>
    <dgm:cxn modelId="{004E30FF-5F56-4570-9294-965CD8E44DA5}" type="presParOf" srcId="{52E49D98-98DF-44A0-B1C1-8DF877C4032A}" destId="{BAC8DA0F-2B78-4F48-9303-A242B02E41C7}" srcOrd="0" destOrd="0" presId="urn:microsoft.com/office/officeart/2005/8/layout/hierarchy3"/>
    <dgm:cxn modelId="{5B66C495-F6E3-493B-AD4C-7B986DEE06A2}" type="presParOf" srcId="{52E49D98-98DF-44A0-B1C1-8DF877C4032A}" destId="{2CCCAF94-A966-40C0-B2D6-2E7F688E7012}" srcOrd="1" destOrd="0" presId="urn:microsoft.com/office/officeart/2005/8/layout/hierarchy3"/>
    <dgm:cxn modelId="{B7FAB246-0ACB-4EC9-BA4A-72B9C4BFA277}" type="presParOf" srcId="{9DA3D90D-147B-4FF6-B58D-653AC865DF10}" destId="{AAA746A6-E9DC-4AE5-950A-EA8EFFAD2106}" srcOrd="1" destOrd="0" presId="urn:microsoft.com/office/officeart/2005/8/layout/hierarchy3"/>
    <dgm:cxn modelId="{EA93E2B9-D380-4454-BF54-9AF222F4878D}" type="presParOf" srcId="{AAA746A6-E9DC-4AE5-950A-EA8EFFAD2106}" destId="{8BB268EA-8962-4F09-ABFD-48FA4AAD6CFA}" srcOrd="0" destOrd="0" presId="urn:microsoft.com/office/officeart/2005/8/layout/hierarchy3"/>
    <dgm:cxn modelId="{29E059E7-CE51-47D2-9FDA-947740F116EB}" type="presParOf" srcId="{AAA746A6-E9DC-4AE5-950A-EA8EFFAD2106}" destId="{0CC1A788-80EF-457B-90D2-77FCB46A3A83}" srcOrd="1" destOrd="0" presId="urn:microsoft.com/office/officeart/2005/8/layout/hierarchy3"/>
    <dgm:cxn modelId="{2AD1AAEB-FAD0-461B-A26E-BBA7A7E4CD43}" type="presParOf" srcId="{AAA746A6-E9DC-4AE5-950A-EA8EFFAD2106}" destId="{8E0654EA-2C6A-4D7B-98FF-8575E9A225E2}" srcOrd="2" destOrd="0" presId="urn:microsoft.com/office/officeart/2005/8/layout/hierarchy3"/>
    <dgm:cxn modelId="{20764F0A-AA4F-42AC-92E8-4230FADB0370}" type="presParOf" srcId="{AAA746A6-E9DC-4AE5-950A-EA8EFFAD2106}" destId="{67175E3D-CB10-4706-9D24-359238BDB5AF}" srcOrd="3" destOrd="0" presId="urn:microsoft.com/office/officeart/2005/8/layout/hierarchy3"/>
    <dgm:cxn modelId="{9D7D8D60-520D-4D8F-A6AC-67BBA7D21B6F}" type="presParOf" srcId="{AAA746A6-E9DC-4AE5-950A-EA8EFFAD2106}" destId="{3FFFEB52-A353-4446-80D0-458D649BBF86}" srcOrd="4" destOrd="0" presId="urn:microsoft.com/office/officeart/2005/8/layout/hierarchy3"/>
    <dgm:cxn modelId="{FC0B18AA-87BB-4610-B709-646D66CA20EC}" type="presParOf" srcId="{AAA746A6-E9DC-4AE5-950A-EA8EFFAD2106}" destId="{EE056485-5A96-4232-BA67-BCAD778A0085}" srcOrd="5" destOrd="0" presId="urn:microsoft.com/office/officeart/2005/8/layout/hierarchy3"/>
    <dgm:cxn modelId="{C6430949-4D7B-4088-8838-44D67A17B225}" type="presParOf" srcId="{139E619E-FD69-4954-8EDD-61A05F5014A9}" destId="{7084BDC3-1549-4CE0-806A-53F0DF79BF5B}" srcOrd="1" destOrd="0" presId="urn:microsoft.com/office/officeart/2005/8/layout/hierarchy3"/>
    <dgm:cxn modelId="{8F857657-E31D-41EC-BB0B-2083F727F2E6}" type="presParOf" srcId="{7084BDC3-1549-4CE0-806A-53F0DF79BF5B}" destId="{D222E457-14C7-4F1F-BBEF-B59C76BF12FA}" srcOrd="0" destOrd="0" presId="urn:microsoft.com/office/officeart/2005/8/layout/hierarchy3"/>
    <dgm:cxn modelId="{C5A5CD14-39A5-4340-B0A0-E989F8E3C470}" type="presParOf" srcId="{D222E457-14C7-4F1F-BBEF-B59C76BF12FA}" destId="{A76326B3-E856-48DB-8035-6BDA5B774BAB}" srcOrd="0" destOrd="0" presId="urn:microsoft.com/office/officeart/2005/8/layout/hierarchy3"/>
    <dgm:cxn modelId="{EE4252DB-FD45-4AA7-8026-A47124AE3B6E}" type="presParOf" srcId="{D222E457-14C7-4F1F-BBEF-B59C76BF12FA}" destId="{0798F409-6842-4490-B4A4-AF3B0F6D2E9E}" srcOrd="1" destOrd="0" presId="urn:microsoft.com/office/officeart/2005/8/layout/hierarchy3"/>
    <dgm:cxn modelId="{395506CF-9FE5-459A-AA4A-8B2159F57068}" type="presParOf" srcId="{7084BDC3-1549-4CE0-806A-53F0DF79BF5B}" destId="{69469818-CCF2-40F3-8D13-13438FE345A8}" srcOrd="1" destOrd="0" presId="urn:microsoft.com/office/officeart/2005/8/layout/hierarchy3"/>
    <dgm:cxn modelId="{0F47547F-C501-44F9-AE06-90BA03321A02}" type="presParOf" srcId="{69469818-CCF2-40F3-8D13-13438FE345A8}" destId="{15D42B42-8F6C-4D1A-9187-0F091E558EF1}" srcOrd="0" destOrd="0" presId="urn:microsoft.com/office/officeart/2005/8/layout/hierarchy3"/>
    <dgm:cxn modelId="{EEE4AA7B-CEF8-4DE2-A309-D750A0B9A5A2}" type="presParOf" srcId="{69469818-CCF2-40F3-8D13-13438FE345A8}" destId="{4CC4F12A-BEAB-4260-80B6-E43402640266}" srcOrd="1" destOrd="0" presId="urn:microsoft.com/office/officeart/2005/8/layout/hierarchy3"/>
    <dgm:cxn modelId="{C4600BB2-A2B7-48AC-B0EE-9366B0034384}" type="presParOf" srcId="{69469818-CCF2-40F3-8D13-13438FE345A8}" destId="{6F317062-B325-4C37-8657-AF8D60BBE5D4}" srcOrd="2" destOrd="0" presId="urn:microsoft.com/office/officeart/2005/8/layout/hierarchy3"/>
    <dgm:cxn modelId="{F26E6DE7-FBE5-445F-9638-0E1C19A408F1}" type="presParOf" srcId="{69469818-CCF2-40F3-8D13-13438FE345A8}" destId="{C96F43D2-DB4C-457C-ADAA-694FADDA4462}" srcOrd="3" destOrd="0" presId="urn:microsoft.com/office/officeart/2005/8/layout/hierarchy3"/>
    <dgm:cxn modelId="{99D36D7A-670C-4882-BAC3-8E93271C7E5D}" type="presParOf" srcId="{139E619E-FD69-4954-8EDD-61A05F5014A9}" destId="{ED278C2A-BB91-46EF-B4B7-B6F1FB7C0B7B}" srcOrd="2" destOrd="0" presId="urn:microsoft.com/office/officeart/2005/8/layout/hierarchy3"/>
    <dgm:cxn modelId="{AB6FF02F-6BFA-4644-9CBA-CC72C777CBD0}" type="presParOf" srcId="{ED278C2A-BB91-46EF-B4B7-B6F1FB7C0B7B}" destId="{49352379-B7C6-410B-8CB0-86479CF9C3DE}" srcOrd="0" destOrd="0" presId="urn:microsoft.com/office/officeart/2005/8/layout/hierarchy3"/>
    <dgm:cxn modelId="{5CF311C9-9A36-40F3-885E-6B31025A7E5F}" type="presParOf" srcId="{49352379-B7C6-410B-8CB0-86479CF9C3DE}" destId="{278CEEED-1947-4F4B-9C20-1A5808B91886}" srcOrd="0" destOrd="0" presId="urn:microsoft.com/office/officeart/2005/8/layout/hierarchy3"/>
    <dgm:cxn modelId="{0F100A5E-DFDD-46C8-805A-8021C562B933}" type="presParOf" srcId="{49352379-B7C6-410B-8CB0-86479CF9C3DE}" destId="{77FCDB77-44B8-4334-83F6-5ADE0FF54422}" srcOrd="1" destOrd="0" presId="urn:microsoft.com/office/officeart/2005/8/layout/hierarchy3"/>
    <dgm:cxn modelId="{CCDA94E5-24CF-40AC-AD60-4ADBC6878918}" type="presParOf" srcId="{ED278C2A-BB91-46EF-B4B7-B6F1FB7C0B7B}" destId="{2A91F662-FAFB-409A-9959-A801AE70CECB}" srcOrd="1" destOrd="0" presId="urn:microsoft.com/office/officeart/2005/8/layout/hierarchy3"/>
    <dgm:cxn modelId="{FEBBEB8E-C89E-4E69-B70D-3BDE7E102352}" type="presParOf" srcId="{2A91F662-FAFB-409A-9959-A801AE70CECB}" destId="{9882704A-D22B-4D0A-BE33-438ECD3A6B9E}" srcOrd="0" destOrd="0" presId="urn:microsoft.com/office/officeart/2005/8/layout/hierarchy3"/>
    <dgm:cxn modelId="{0D9C51FC-B1D2-4352-B8E8-A35A4D741423}" type="presParOf" srcId="{2A91F662-FAFB-409A-9959-A801AE70CECB}" destId="{BE831AB4-613D-4F24-98B8-78269FEC8C54}" srcOrd="1" destOrd="0" presId="urn:microsoft.com/office/officeart/2005/8/layout/hierarchy3"/>
    <dgm:cxn modelId="{8E65555D-97AB-4A48-8392-08D587253D15}" type="presParOf" srcId="{2A91F662-FAFB-409A-9959-A801AE70CECB}" destId="{D28A6CC2-7289-409F-9B49-02B71FCE78FF}" srcOrd="2" destOrd="0" presId="urn:microsoft.com/office/officeart/2005/8/layout/hierarchy3"/>
    <dgm:cxn modelId="{86FF7E26-42E9-4085-B428-311E3D03C2CD}" type="presParOf" srcId="{2A91F662-FAFB-409A-9959-A801AE70CECB}" destId="{930FCE75-F0FA-45D2-847D-022CCBA0AD4A}" srcOrd="3" destOrd="0" presId="urn:microsoft.com/office/officeart/2005/8/layout/hierarchy3"/>
    <dgm:cxn modelId="{9E6713C1-AFDA-4F4D-A21F-1EA4962EDC9B}" type="presParOf" srcId="{2A91F662-FAFB-409A-9959-A801AE70CECB}" destId="{DC52644A-A036-44CA-8154-848187554BAB}" srcOrd="4" destOrd="0" presId="urn:microsoft.com/office/officeart/2005/8/layout/hierarchy3"/>
    <dgm:cxn modelId="{036B6B4D-7C3E-414B-A9C6-4C5F48D9010A}" type="presParOf" srcId="{2A91F662-FAFB-409A-9959-A801AE70CECB}" destId="{2D8B1E5F-219A-478D-8A54-03E526390B4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EE6375-B379-47EC-8FF8-E5AB196D8D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DA368CD-8CB2-40C2-AD12-EBC285741E38}">
      <dgm:prSet/>
      <dgm:spPr/>
      <dgm:t>
        <a:bodyPr/>
        <a:lstStyle/>
        <a:p>
          <a:r>
            <a:rPr lang="fr-FR" dirty="0"/>
            <a:t>En Licence 3</a:t>
          </a:r>
        </a:p>
      </dgm:t>
    </dgm:pt>
    <dgm:pt modelId="{6FC0298C-ED3B-4CB0-98A3-70DECE81B929}" type="parTrans" cxnId="{174577AF-FFD1-4025-87E9-700348670D97}">
      <dgm:prSet/>
      <dgm:spPr/>
      <dgm:t>
        <a:bodyPr/>
        <a:lstStyle/>
        <a:p>
          <a:endParaRPr lang="fr-FR"/>
        </a:p>
      </dgm:t>
    </dgm:pt>
    <dgm:pt modelId="{6958FB5F-E576-481B-B232-8350451DA015}" type="sibTrans" cxnId="{174577AF-FFD1-4025-87E9-700348670D97}">
      <dgm:prSet/>
      <dgm:spPr/>
      <dgm:t>
        <a:bodyPr/>
        <a:lstStyle/>
        <a:p>
          <a:endParaRPr lang="fr-FR"/>
        </a:p>
      </dgm:t>
    </dgm:pt>
    <dgm:pt modelId="{C678A545-EB2F-4866-9D14-F1791236B072}">
      <dgm:prSet/>
      <dgm:spPr/>
      <dgm:t>
        <a:bodyPr/>
        <a:lstStyle/>
        <a:p>
          <a:r>
            <a:rPr lang="fr-FR" dirty="0"/>
            <a:t>L3 professionnelle Gestion des organisations de l’économie sociale et solidaire (Nanterre)</a:t>
          </a:r>
        </a:p>
      </dgm:t>
    </dgm:pt>
    <dgm:pt modelId="{20902DDE-4208-4EFA-81EC-11248D4A8A26}" type="parTrans" cxnId="{2E1BECC0-8F48-4344-9E37-8B0AE48ED4B9}">
      <dgm:prSet/>
      <dgm:spPr/>
      <dgm:t>
        <a:bodyPr/>
        <a:lstStyle/>
        <a:p>
          <a:endParaRPr lang="fr-FR"/>
        </a:p>
      </dgm:t>
    </dgm:pt>
    <dgm:pt modelId="{DFCEF23C-5B0D-49A0-BBE5-6EC10B5EBF13}" type="sibTrans" cxnId="{2E1BECC0-8F48-4344-9E37-8B0AE48ED4B9}">
      <dgm:prSet/>
      <dgm:spPr/>
      <dgm:t>
        <a:bodyPr/>
        <a:lstStyle/>
        <a:p>
          <a:endParaRPr lang="fr-FR"/>
        </a:p>
      </dgm:t>
    </dgm:pt>
    <dgm:pt modelId="{A669F0DB-1E13-4696-9F65-2053445F63BB}">
      <dgm:prSet/>
      <dgm:spPr/>
      <dgm:t>
        <a:bodyPr/>
        <a:lstStyle/>
        <a:p>
          <a:r>
            <a:rPr lang="fr-FR" dirty="0"/>
            <a:t>Concours de l’enseignement</a:t>
          </a:r>
        </a:p>
      </dgm:t>
    </dgm:pt>
    <dgm:pt modelId="{7838195A-3B55-40F8-8E97-AB2649FC76EA}" type="parTrans" cxnId="{E1E36969-C806-453E-B14E-6CF356820605}">
      <dgm:prSet/>
      <dgm:spPr/>
      <dgm:t>
        <a:bodyPr/>
        <a:lstStyle/>
        <a:p>
          <a:endParaRPr lang="fr-FR"/>
        </a:p>
      </dgm:t>
    </dgm:pt>
    <dgm:pt modelId="{1EFC426E-D29F-4DF2-8E8F-4FD75110A7FD}" type="sibTrans" cxnId="{E1E36969-C806-453E-B14E-6CF356820605}">
      <dgm:prSet/>
      <dgm:spPr/>
      <dgm:t>
        <a:bodyPr/>
        <a:lstStyle/>
        <a:p>
          <a:endParaRPr lang="fr-FR"/>
        </a:p>
      </dgm:t>
    </dgm:pt>
    <dgm:pt modelId="{71001E08-89A4-4726-BD8D-18347849482F}">
      <dgm:prSet/>
      <dgm:spPr/>
      <dgm:t>
        <a:bodyPr/>
        <a:lstStyle/>
        <a:p>
          <a:r>
            <a:rPr lang="fr-FR" dirty="0"/>
            <a:t>Master MEEF Sciences économiques et sociales</a:t>
          </a:r>
        </a:p>
      </dgm:t>
    </dgm:pt>
    <dgm:pt modelId="{07E18B6F-55DB-4415-BA8A-A172C873B15C}" type="parTrans" cxnId="{EFE04860-270A-4F40-94EB-FBD6C402D34F}">
      <dgm:prSet/>
      <dgm:spPr/>
      <dgm:t>
        <a:bodyPr/>
        <a:lstStyle/>
        <a:p>
          <a:endParaRPr lang="fr-FR"/>
        </a:p>
      </dgm:t>
    </dgm:pt>
    <dgm:pt modelId="{ED2579B8-EC1B-4373-A662-E2FF174055EB}" type="sibTrans" cxnId="{EFE04860-270A-4F40-94EB-FBD6C402D34F}">
      <dgm:prSet/>
      <dgm:spPr/>
      <dgm:t>
        <a:bodyPr/>
        <a:lstStyle/>
        <a:p>
          <a:endParaRPr lang="fr-FR"/>
        </a:p>
      </dgm:t>
    </dgm:pt>
    <dgm:pt modelId="{7C89FCB3-4413-42EF-91AC-56DE6AA6FCCF}">
      <dgm:prSet/>
      <dgm:spPr/>
      <dgm:t>
        <a:bodyPr/>
        <a:lstStyle/>
        <a:p>
          <a:r>
            <a:rPr lang="fr-FR" dirty="0"/>
            <a:t>Master MEEF Anglais</a:t>
          </a:r>
        </a:p>
      </dgm:t>
    </dgm:pt>
    <dgm:pt modelId="{72678F68-5668-41A8-BEED-CA8A08AE859F}" type="parTrans" cxnId="{1A89143A-722D-4CBD-A479-F8026B265056}">
      <dgm:prSet/>
      <dgm:spPr/>
      <dgm:t>
        <a:bodyPr/>
        <a:lstStyle/>
        <a:p>
          <a:endParaRPr lang="fr-FR"/>
        </a:p>
      </dgm:t>
    </dgm:pt>
    <dgm:pt modelId="{108D2A6B-C31D-4642-BA47-E5D565E17486}" type="sibTrans" cxnId="{1A89143A-722D-4CBD-A479-F8026B265056}">
      <dgm:prSet/>
      <dgm:spPr/>
      <dgm:t>
        <a:bodyPr/>
        <a:lstStyle/>
        <a:p>
          <a:endParaRPr lang="fr-FR"/>
        </a:p>
      </dgm:t>
    </dgm:pt>
    <dgm:pt modelId="{D668E66F-752C-48B2-81CC-E36595BD6397}">
      <dgm:prSet/>
      <dgm:spPr/>
      <dgm:t>
        <a:bodyPr/>
        <a:lstStyle/>
        <a:p>
          <a:r>
            <a:rPr lang="fr-FR" dirty="0"/>
            <a:t>Préparation à l’agrégation de Sciences économiques et sociales</a:t>
          </a:r>
        </a:p>
      </dgm:t>
    </dgm:pt>
    <dgm:pt modelId="{071DA990-A4B4-406C-ACE1-E3BDB07D7463}" type="parTrans" cxnId="{EB2B7A98-B9EF-4EFD-AA0E-25DC3E6B4704}">
      <dgm:prSet/>
      <dgm:spPr/>
      <dgm:t>
        <a:bodyPr/>
        <a:lstStyle/>
        <a:p>
          <a:endParaRPr lang="fr-FR"/>
        </a:p>
      </dgm:t>
    </dgm:pt>
    <dgm:pt modelId="{C1F0F004-22C3-4C7A-9CB2-EAE326B2899A}" type="sibTrans" cxnId="{EB2B7A98-B9EF-4EFD-AA0E-25DC3E6B4704}">
      <dgm:prSet/>
      <dgm:spPr/>
      <dgm:t>
        <a:bodyPr/>
        <a:lstStyle/>
        <a:p>
          <a:endParaRPr lang="fr-FR"/>
        </a:p>
      </dgm:t>
    </dgm:pt>
    <dgm:pt modelId="{8E273BDC-83DE-4058-9B83-35169A442EE2}">
      <dgm:prSet/>
      <dgm:spPr/>
      <dgm:t>
        <a:bodyPr/>
        <a:lstStyle/>
        <a:p>
          <a:r>
            <a:rPr lang="fr-FR" dirty="0"/>
            <a:t>Masters</a:t>
          </a:r>
        </a:p>
      </dgm:t>
    </dgm:pt>
    <dgm:pt modelId="{E937FBF7-75D1-482F-A884-BEDD695B50C5}" type="parTrans" cxnId="{0185CD77-A652-44C7-9517-50C68D0FB22F}">
      <dgm:prSet/>
      <dgm:spPr/>
      <dgm:t>
        <a:bodyPr/>
        <a:lstStyle/>
        <a:p>
          <a:endParaRPr lang="fr-FR"/>
        </a:p>
      </dgm:t>
    </dgm:pt>
    <dgm:pt modelId="{2244D6E5-7AF1-4872-ADBF-F9A971DCCD1F}" type="sibTrans" cxnId="{0185CD77-A652-44C7-9517-50C68D0FB22F}">
      <dgm:prSet/>
      <dgm:spPr/>
      <dgm:t>
        <a:bodyPr/>
        <a:lstStyle/>
        <a:p>
          <a:endParaRPr lang="fr-FR"/>
        </a:p>
      </dgm:t>
    </dgm:pt>
    <dgm:pt modelId="{C78D0D8A-393F-497B-B801-F8156184DB9D}">
      <dgm:prSet/>
      <dgm:spPr/>
      <dgm:t>
        <a:bodyPr/>
        <a:lstStyle/>
        <a:p>
          <a:r>
            <a:rPr lang="fr-FR" dirty="0"/>
            <a:t>Humanités et management (Nanterre)</a:t>
          </a:r>
        </a:p>
      </dgm:t>
    </dgm:pt>
    <dgm:pt modelId="{317DD873-036E-4BAC-96AF-A16B830C16C9}" type="parTrans" cxnId="{B763A5F6-F350-48B2-8497-A76ECA41A55F}">
      <dgm:prSet/>
      <dgm:spPr/>
      <dgm:t>
        <a:bodyPr/>
        <a:lstStyle/>
        <a:p>
          <a:endParaRPr lang="fr-FR"/>
        </a:p>
      </dgm:t>
    </dgm:pt>
    <dgm:pt modelId="{0C8C837A-FB14-4B20-9922-2AA7751D8F6E}" type="sibTrans" cxnId="{B763A5F6-F350-48B2-8497-A76ECA41A55F}">
      <dgm:prSet/>
      <dgm:spPr/>
      <dgm:t>
        <a:bodyPr/>
        <a:lstStyle/>
        <a:p>
          <a:endParaRPr lang="fr-FR"/>
        </a:p>
      </dgm:t>
    </dgm:pt>
    <dgm:pt modelId="{7E85C594-BE03-4B51-91B7-1A6A903FB117}">
      <dgm:prSet/>
      <dgm:spPr/>
      <dgm:t>
        <a:bodyPr/>
        <a:lstStyle/>
        <a:p>
          <a:r>
            <a:rPr lang="fr-FR" dirty="0"/>
            <a:t>Sciences économiques et sociales (Nanterre)</a:t>
          </a:r>
        </a:p>
      </dgm:t>
    </dgm:pt>
    <dgm:pt modelId="{CACEE58A-6BF0-4362-AE8D-DC9E2E5B8FE5}" type="parTrans" cxnId="{1021A2CA-87A1-48AA-A7FB-5135527203C6}">
      <dgm:prSet/>
      <dgm:spPr/>
      <dgm:t>
        <a:bodyPr/>
        <a:lstStyle/>
        <a:p>
          <a:endParaRPr lang="fr-FR"/>
        </a:p>
      </dgm:t>
    </dgm:pt>
    <dgm:pt modelId="{432D963E-3D5E-44B7-9CAF-3D0680AA42D8}" type="sibTrans" cxnId="{1021A2CA-87A1-48AA-A7FB-5135527203C6}">
      <dgm:prSet/>
      <dgm:spPr/>
      <dgm:t>
        <a:bodyPr/>
        <a:lstStyle/>
        <a:p>
          <a:endParaRPr lang="fr-FR"/>
        </a:p>
      </dgm:t>
    </dgm:pt>
    <dgm:pt modelId="{F4FAE3A4-F272-4A07-90EF-1699D4504B16}">
      <dgm:prSet/>
      <dgm:spPr/>
      <dgm:t>
        <a:bodyPr/>
        <a:lstStyle/>
        <a:p>
          <a:r>
            <a:rPr lang="fr-FR" dirty="0"/>
            <a:t>Sciences Politiques (Nanterre)</a:t>
          </a:r>
        </a:p>
      </dgm:t>
    </dgm:pt>
    <dgm:pt modelId="{C5D05336-7968-4058-B4C5-0C57AFCE8254}" type="parTrans" cxnId="{DE1D8650-2086-4823-A3ED-A85CE5C85687}">
      <dgm:prSet/>
      <dgm:spPr/>
      <dgm:t>
        <a:bodyPr/>
        <a:lstStyle/>
        <a:p>
          <a:endParaRPr lang="fr-FR"/>
        </a:p>
      </dgm:t>
    </dgm:pt>
    <dgm:pt modelId="{6BC512B1-6138-486D-8A3A-1290C1B4A58B}" type="sibTrans" cxnId="{DE1D8650-2086-4823-A3ED-A85CE5C85687}">
      <dgm:prSet/>
      <dgm:spPr/>
      <dgm:t>
        <a:bodyPr/>
        <a:lstStyle/>
        <a:p>
          <a:endParaRPr lang="fr-FR"/>
        </a:p>
      </dgm:t>
    </dgm:pt>
    <dgm:pt modelId="{7B0E820C-9C8D-47B2-9EA3-1EBE3FE97D53}">
      <dgm:prSet/>
      <dgm:spPr/>
      <dgm:t>
        <a:bodyPr/>
        <a:lstStyle/>
        <a:p>
          <a:r>
            <a:rPr lang="fr-FR" dirty="0"/>
            <a:t>Géographie, Aménagement, Environnement et développement (Nanterre)</a:t>
          </a:r>
        </a:p>
      </dgm:t>
    </dgm:pt>
    <dgm:pt modelId="{133D219B-8D5C-4B3D-8BCF-B67F55E7DD8B}" type="parTrans" cxnId="{CC79D261-000D-4A61-BF1C-11905B2AFD7B}">
      <dgm:prSet/>
      <dgm:spPr/>
      <dgm:t>
        <a:bodyPr/>
        <a:lstStyle/>
        <a:p>
          <a:endParaRPr lang="fr-FR"/>
        </a:p>
      </dgm:t>
    </dgm:pt>
    <dgm:pt modelId="{6B24CDBA-8A90-42AD-9940-CB4F3BA9BFAE}" type="sibTrans" cxnId="{CC79D261-000D-4A61-BF1C-11905B2AFD7B}">
      <dgm:prSet/>
      <dgm:spPr/>
      <dgm:t>
        <a:bodyPr/>
        <a:lstStyle/>
        <a:p>
          <a:endParaRPr lang="fr-FR"/>
        </a:p>
      </dgm:t>
    </dgm:pt>
    <dgm:pt modelId="{2F665BE6-E062-4569-AD7B-4A0CB8331787}">
      <dgm:prSet/>
      <dgm:spPr/>
      <dgm:t>
        <a:bodyPr/>
        <a:lstStyle/>
        <a:p>
          <a:r>
            <a:rPr lang="fr-FR" dirty="0"/>
            <a:t>Expertise en populations et développement (Paris V)</a:t>
          </a:r>
        </a:p>
      </dgm:t>
    </dgm:pt>
    <dgm:pt modelId="{223CB9D5-D8E2-4FA2-B9F5-7D5747F4B871}" type="parTrans" cxnId="{FE0FD1B8-E6BB-4283-A7E1-00B4420EE938}">
      <dgm:prSet/>
      <dgm:spPr/>
      <dgm:t>
        <a:bodyPr/>
        <a:lstStyle/>
        <a:p>
          <a:endParaRPr lang="fr-FR"/>
        </a:p>
      </dgm:t>
    </dgm:pt>
    <dgm:pt modelId="{A66C3B08-51CB-4287-A803-075EABA93A54}" type="sibTrans" cxnId="{FE0FD1B8-E6BB-4283-A7E1-00B4420EE938}">
      <dgm:prSet/>
      <dgm:spPr/>
      <dgm:t>
        <a:bodyPr/>
        <a:lstStyle/>
        <a:p>
          <a:endParaRPr lang="fr-FR"/>
        </a:p>
      </dgm:t>
    </dgm:pt>
    <dgm:pt modelId="{76AE8586-20F9-43C0-B9E1-89E37B149325}">
      <dgm:prSet/>
      <dgm:spPr/>
      <dgm:t>
        <a:bodyPr/>
        <a:lstStyle/>
        <a:p>
          <a:r>
            <a:rPr lang="fr-FR" dirty="0"/>
            <a:t>Sociologie (Nanterre, Paris 1, EHESS)</a:t>
          </a:r>
        </a:p>
      </dgm:t>
    </dgm:pt>
    <dgm:pt modelId="{6338FF5B-1DB2-43E7-8887-3423098D65FF}" type="parTrans" cxnId="{D7DDD920-2254-4A0F-94B4-C5DEDA6F4386}">
      <dgm:prSet/>
      <dgm:spPr/>
      <dgm:t>
        <a:bodyPr/>
        <a:lstStyle/>
        <a:p>
          <a:endParaRPr lang="fr-FR"/>
        </a:p>
      </dgm:t>
    </dgm:pt>
    <dgm:pt modelId="{B4E8EA04-C05B-4535-89FF-470C2969A0E7}" type="sibTrans" cxnId="{D7DDD920-2254-4A0F-94B4-C5DEDA6F4386}">
      <dgm:prSet/>
      <dgm:spPr/>
      <dgm:t>
        <a:bodyPr/>
        <a:lstStyle/>
        <a:p>
          <a:endParaRPr lang="fr-FR"/>
        </a:p>
      </dgm:t>
    </dgm:pt>
    <dgm:pt modelId="{0E63432E-E73E-4B99-BFE8-52A369AF2C67}">
      <dgm:prSet/>
      <dgm:spPr/>
      <dgm:t>
        <a:bodyPr/>
        <a:lstStyle/>
        <a:p>
          <a:r>
            <a:rPr lang="fr-FR" dirty="0"/>
            <a:t>Francophonie, plurilinguisme, et médiation interculturelle (Rennes)</a:t>
          </a:r>
        </a:p>
      </dgm:t>
    </dgm:pt>
    <dgm:pt modelId="{06322596-006A-4ECF-8428-41B6371CA28C}" type="parTrans" cxnId="{9F476B6B-0924-4DFB-BE66-CB67E89E5212}">
      <dgm:prSet/>
      <dgm:spPr/>
      <dgm:t>
        <a:bodyPr/>
        <a:lstStyle/>
        <a:p>
          <a:endParaRPr lang="fr-FR"/>
        </a:p>
      </dgm:t>
    </dgm:pt>
    <dgm:pt modelId="{4060CCE5-5D5F-42A2-A773-4518A6E232CC}" type="sibTrans" cxnId="{9F476B6B-0924-4DFB-BE66-CB67E89E5212}">
      <dgm:prSet/>
      <dgm:spPr/>
      <dgm:t>
        <a:bodyPr/>
        <a:lstStyle/>
        <a:p>
          <a:endParaRPr lang="fr-FR"/>
        </a:p>
      </dgm:t>
    </dgm:pt>
    <dgm:pt modelId="{C4106908-2853-4DA6-A543-B7A9194EEA8A}">
      <dgm:prSet/>
      <dgm:spPr/>
      <dgm:t>
        <a:bodyPr/>
        <a:lstStyle/>
        <a:p>
          <a:r>
            <a:rPr lang="fr-FR" dirty="0"/>
            <a:t>Urbanisme et aménagement</a:t>
          </a:r>
        </a:p>
      </dgm:t>
    </dgm:pt>
    <dgm:pt modelId="{3174D5E7-19C1-49D6-B8C8-7669D27503BF}" type="parTrans" cxnId="{A69A2CAA-FDAA-43B9-A38F-2F2407880E8F}">
      <dgm:prSet/>
      <dgm:spPr/>
      <dgm:t>
        <a:bodyPr/>
        <a:lstStyle/>
        <a:p>
          <a:endParaRPr lang="fr-FR"/>
        </a:p>
      </dgm:t>
    </dgm:pt>
    <dgm:pt modelId="{B4B748D4-6008-4E36-90B8-63EAF6E7D412}" type="sibTrans" cxnId="{A69A2CAA-FDAA-43B9-A38F-2F2407880E8F}">
      <dgm:prSet/>
      <dgm:spPr/>
      <dgm:t>
        <a:bodyPr/>
        <a:lstStyle/>
        <a:p>
          <a:endParaRPr lang="fr-FR"/>
        </a:p>
      </dgm:t>
    </dgm:pt>
    <dgm:pt modelId="{0587B9E3-7B47-4C0C-A92C-34411873478B}">
      <dgm:prSet/>
      <dgm:spPr/>
      <dgm:t>
        <a:bodyPr/>
        <a:lstStyle/>
        <a:p>
          <a:r>
            <a:rPr lang="fr-FR" dirty="0"/>
            <a:t>Autres</a:t>
          </a:r>
        </a:p>
      </dgm:t>
    </dgm:pt>
    <dgm:pt modelId="{4CC07592-44D5-42E5-ADFF-49276386B51B}" type="parTrans" cxnId="{12072B0B-59E3-4C9D-9339-C4A91B1CBA89}">
      <dgm:prSet/>
      <dgm:spPr/>
      <dgm:t>
        <a:bodyPr/>
        <a:lstStyle/>
        <a:p>
          <a:endParaRPr lang="fr-FR"/>
        </a:p>
      </dgm:t>
    </dgm:pt>
    <dgm:pt modelId="{9D6C3300-C519-4659-B05C-DD140CB75DD9}" type="sibTrans" cxnId="{12072B0B-59E3-4C9D-9339-C4A91B1CBA89}">
      <dgm:prSet/>
      <dgm:spPr/>
      <dgm:t>
        <a:bodyPr/>
        <a:lstStyle/>
        <a:p>
          <a:endParaRPr lang="fr-FR"/>
        </a:p>
      </dgm:t>
    </dgm:pt>
    <dgm:pt modelId="{CBD86A89-77DE-4922-A63E-21AF3B3F4353}">
      <dgm:prSet/>
      <dgm:spPr/>
      <dgm:t>
        <a:bodyPr/>
        <a:lstStyle/>
        <a:p>
          <a:r>
            <a:rPr lang="fr-FR" dirty="0" err="1"/>
            <a:t>Neoma</a:t>
          </a:r>
          <a:r>
            <a:rPr lang="fr-FR" dirty="0"/>
            <a:t> Business </a:t>
          </a:r>
          <a:r>
            <a:rPr lang="fr-FR" dirty="0" err="1"/>
            <a:t>School</a:t>
          </a:r>
          <a:r>
            <a:rPr lang="fr-FR" dirty="0"/>
            <a:t> (école de commerce)</a:t>
          </a:r>
        </a:p>
      </dgm:t>
    </dgm:pt>
    <dgm:pt modelId="{8CB8458E-FFD9-4B58-A292-1EF84A6E7B14}" type="parTrans" cxnId="{86E44458-45F7-4F81-AB3E-362C03615811}">
      <dgm:prSet/>
      <dgm:spPr/>
      <dgm:t>
        <a:bodyPr/>
        <a:lstStyle/>
        <a:p>
          <a:endParaRPr lang="fr-FR"/>
        </a:p>
      </dgm:t>
    </dgm:pt>
    <dgm:pt modelId="{1445DA13-9FA5-493D-A6C8-0901014ECFC5}" type="sibTrans" cxnId="{86E44458-45F7-4F81-AB3E-362C03615811}">
      <dgm:prSet/>
      <dgm:spPr/>
      <dgm:t>
        <a:bodyPr/>
        <a:lstStyle/>
        <a:p>
          <a:endParaRPr lang="fr-FR"/>
        </a:p>
      </dgm:t>
    </dgm:pt>
    <dgm:pt modelId="{7EA87F7D-43D6-427D-A875-D5E1C7B149ED}">
      <dgm:prSet/>
      <dgm:spPr/>
      <dgm:t>
        <a:bodyPr/>
        <a:lstStyle/>
        <a:p>
          <a:r>
            <a:rPr lang="fr-FR" dirty="0"/>
            <a:t>New York </a:t>
          </a:r>
          <a:r>
            <a:rPr lang="fr-FR" dirty="0" err="1"/>
            <a:t>University</a:t>
          </a:r>
          <a:endParaRPr lang="fr-FR" dirty="0"/>
        </a:p>
      </dgm:t>
    </dgm:pt>
    <dgm:pt modelId="{49138427-C88B-407F-ACD8-C2510E2BE30E}" type="parTrans" cxnId="{A18E8C0B-0033-47C9-A69F-5B1D758A6250}">
      <dgm:prSet/>
      <dgm:spPr/>
      <dgm:t>
        <a:bodyPr/>
        <a:lstStyle/>
        <a:p>
          <a:endParaRPr lang="fr-FR"/>
        </a:p>
      </dgm:t>
    </dgm:pt>
    <dgm:pt modelId="{B6723632-6E9D-4EBF-8D58-54AD379E3282}" type="sibTrans" cxnId="{A18E8C0B-0033-47C9-A69F-5B1D758A6250}">
      <dgm:prSet/>
      <dgm:spPr/>
      <dgm:t>
        <a:bodyPr/>
        <a:lstStyle/>
        <a:p>
          <a:endParaRPr lang="fr-FR"/>
        </a:p>
      </dgm:t>
    </dgm:pt>
    <dgm:pt modelId="{718BBB04-C87D-4A4C-A90E-B6E7997AE9F3}" type="pres">
      <dgm:prSet presAssocID="{C3EE6375-B379-47EC-8FF8-E5AB196D8DB5}" presName="linear" presStyleCnt="0">
        <dgm:presLayoutVars>
          <dgm:animLvl val="lvl"/>
          <dgm:resizeHandles val="exact"/>
        </dgm:presLayoutVars>
      </dgm:prSet>
      <dgm:spPr/>
    </dgm:pt>
    <dgm:pt modelId="{9689EC97-105E-45CE-BA1D-B03B28BA8B32}" type="pres">
      <dgm:prSet presAssocID="{6DA368CD-8CB2-40C2-AD12-EBC285741E3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ED5DD39-3536-4949-9F08-299064A2F8F1}" type="pres">
      <dgm:prSet presAssocID="{6DA368CD-8CB2-40C2-AD12-EBC285741E38}" presName="childText" presStyleLbl="revTx" presStyleIdx="0" presStyleCnt="4">
        <dgm:presLayoutVars>
          <dgm:bulletEnabled val="1"/>
        </dgm:presLayoutVars>
      </dgm:prSet>
      <dgm:spPr/>
    </dgm:pt>
    <dgm:pt modelId="{9BF99C10-E03A-4035-9648-E955BB521257}" type="pres">
      <dgm:prSet presAssocID="{8E273BDC-83DE-4058-9B83-35169A442EE2}" presName="parentText" presStyleLbl="node1" presStyleIdx="1" presStyleCnt="4" custLinFactNeighborX="269" custLinFactNeighborY="-254">
        <dgm:presLayoutVars>
          <dgm:chMax val="0"/>
          <dgm:bulletEnabled val="1"/>
        </dgm:presLayoutVars>
      </dgm:prSet>
      <dgm:spPr/>
    </dgm:pt>
    <dgm:pt modelId="{C5A9B698-122B-4786-AEDC-0B694DC57BA5}" type="pres">
      <dgm:prSet presAssocID="{8E273BDC-83DE-4058-9B83-35169A442EE2}" presName="childText" presStyleLbl="revTx" presStyleIdx="1" presStyleCnt="4">
        <dgm:presLayoutVars>
          <dgm:bulletEnabled val="1"/>
        </dgm:presLayoutVars>
      </dgm:prSet>
      <dgm:spPr/>
    </dgm:pt>
    <dgm:pt modelId="{A4111DDB-4071-48FC-8997-2CFC7C0CDC47}" type="pres">
      <dgm:prSet presAssocID="{A669F0DB-1E13-4696-9F65-2053445F63B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579D485-F6BF-412C-8AAA-FCF9820E9BCD}" type="pres">
      <dgm:prSet presAssocID="{A669F0DB-1E13-4696-9F65-2053445F63BB}" presName="childText" presStyleLbl="revTx" presStyleIdx="2" presStyleCnt="4">
        <dgm:presLayoutVars>
          <dgm:bulletEnabled val="1"/>
        </dgm:presLayoutVars>
      </dgm:prSet>
      <dgm:spPr/>
    </dgm:pt>
    <dgm:pt modelId="{B4121528-6AAA-4826-9426-5FE893165C9E}" type="pres">
      <dgm:prSet presAssocID="{0587B9E3-7B47-4C0C-A92C-34411873478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2C08959-5346-45DC-ACF4-D4ADC03A0474}" type="pres">
      <dgm:prSet presAssocID="{0587B9E3-7B47-4C0C-A92C-34411873478B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12072B0B-59E3-4C9D-9339-C4A91B1CBA89}" srcId="{C3EE6375-B379-47EC-8FF8-E5AB196D8DB5}" destId="{0587B9E3-7B47-4C0C-A92C-34411873478B}" srcOrd="3" destOrd="0" parTransId="{4CC07592-44D5-42E5-ADFF-49276386B51B}" sibTransId="{9D6C3300-C519-4659-B05C-DD140CB75DD9}"/>
    <dgm:cxn modelId="{A18E8C0B-0033-47C9-A69F-5B1D758A6250}" srcId="{0587B9E3-7B47-4C0C-A92C-34411873478B}" destId="{7EA87F7D-43D6-427D-A875-D5E1C7B149ED}" srcOrd="1" destOrd="0" parTransId="{49138427-C88B-407F-ACD8-C2510E2BE30E}" sibTransId="{B6723632-6E9D-4EBF-8D58-54AD379E3282}"/>
    <dgm:cxn modelId="{B2E04920-AFD5-4818-93C8-0CD71EDD9E29}" type="presOf" srcId="{CBD86A89-77DE-4922-A63E-21AF3B3F4353}" destId="{32C08959-5346-45DC-ACF4-D4ADC03A0474}" srcOrd="0" destOrd="0" presId="urn:microsoft.com/office/officeart/2005/8/layout/vList2"/>
    <dgm:cxn modelId="{D7DDD920-2254-4A0F-94B4-C5DEDA6F4386}" srcId="{8E273BDC-83DE-4058-9B83-35169A442EE2}" destId="{76AE8586-20F9-43C0-B9E1-89E37B149325}" srcOrd="7" destOrd="0" parTransId="{6338FF5B-1DB2-43E7-8887-3423098D65FF}" sibTransId="{B4E8EA04-C05B-4535-89FF-470C2969A0E7}"/>
    <dgm:cxn modelId="{C9E4BD26-8079-4B7B-B533-EE2C144A16E3}" type="presOf" srcId="{C4106908-2853-4DA6-A543-B7A9194EEA8A}" destId="{C5A9B698-122B-4786-AEDC-0B694DC57BA5}" srcOrd="0" destOrd="3" presId="urn:microsoft.com/office/officeart/2005/8/layout/vList2"/>
    <dgm:cxn modelId="{1A89143A-722D-4CBD-A479-F8026B265056}" srcId="{A669F0DB-1E13-4696-9F65-2053445F63BB}" destId="{7C89FCB3-4413-42EF-91AC-56DE6AA6FCCF}" srcOrd="1" destOrd="0" parTransId="{72678F68-5668-41A8-BEED-CA8A08AE859F}" sibTransId="{108D2A6B-C31D-4642-BA47-E5D565E17486}"/>
    <dgm:cxn modelId="{5AE9283A-E745-45C6-AC97-BF822EC6E05A}" type="presOf" srcId="{7EA87F7D-43D6-427D-A875-D5E1C7B149ED}" destId="{32C08959-5346-45DC-ACF4-D4ADC03A0474}" srcOrd="0" destOrd="1" presId="urn:microsoft.com/office/officeart/2005/8/layout/vList2"/>
    <dgm:cxn modelId="{BDCCD75C-0AE8-4CFF-95A0-E522F6D7CED6}" type="presOf" srcId="{7B0E820C-9C8D-47B2-9EA3-1EBE3FE97D53}" destId="{C5A9B698-122B-4786-AEDC-0B694DC57BA5}" srcOrd="0" destOrd="2" presId="urn:microsoft.com/office/officeart/2005/8/layout/vList2"/>
    <dgm:cxn modelId="{EFE04860-270A-4F40-94EB-FBD6C402D34F}" srcId="{A669F0DB-1E13-4696-9F65-2053445F63BB}" destId="{71001E08-89A4-4726-BD8D-18347849482F}" srcOrd="0" destOrd="0" parTransId="{07E18B6F-55DB-4415-BA8A-A172C873B15C}" sibTransId="{ED2579B8-EC1B-4373-A662-E2FF174055EB}"/>
    <dgm:cxn modelId="{CC79D261-000D-4A61-BF1C-11905B2AFD7B}" srcId="{8E273BDC-83DE-4058-9B83-35169A442EE2}" destId="{7B0E820C-9C8D-47B2-9EA3-1EBE3FE97D53}" srcOrd="2" destOrd="0" parTransId="{133D219B-8D5C-4B3D-8BCF-B67F55E7DD8B}" sibTransId="{6B24CDBA-8A90-42AD-9940-CB4F3BA9BFAE}"/>
    <dgm:cxn modelId="{E1E36969-C806-453E-B14E-6CF356820605}" srcId="{C3EE6375-B379-47EC-8FF8-E5AB196D8DB5}" destId="{A669F0DB-1E13-4696-9F65-2053445F63BB}" srcOrd="2" destOrd="0" parTransId="{7838195A-3B55-40F8-8E97-AB2649FC76EA}" sibTransId="{1EFC426E-D29F-4DF2-8E8F-4FD75110A7FD}"/>
    <dgm:cxn modelId="{F23D7F6A-F6C1-4288-AF9C-7387FB0780D3}" type="presOf" srcId="{C678A545-EB2F-4866-9D14-F1791236B072}" destId="{BED5DD39-3536-4949-9F08-299064A2F8F1}" srcOrd="0" destOrd="0" presId="urn:microsoft.com/office/officeart/2005/8/layout/vList2"/>
    <dgm:cxn modelId="{619C0D4B-0B9C-4033-99D1-818155B4A35A}" type="presOf" srcId="{6DA368CD-8CB2-40C2-AD12-EBC285741E38}" destId="{9689EC97-105E-45CE-BA1D-B03B28BA8B32}" srcOrd="0" destOrd="0" presId="urn:microsoft.com/office/officeart/2005/8/layout/vList2"/>
    <dgm:cxn modelId="{9F476B6B-0924-4DFB-BE66-CB67E89E5212}" srcId="{8E273BDC-83DE-4058-9B83-35169A442EE2}" destId="{0E63432E-E73E-4B99-BFE8-52A369AF2C67}" srcOrd="1" destOrd="0" parTransId="{06322596-006A-4ECF-8428-41B6371CA28C}" sibTransId="{4060CCE5-5D5F-42A2-A773-4518A6E232CC}"/>
    <dgm:cxn modelId="{71AC8E4B-68B1-4114-8768-4E36DAA45B71}" type="presOf" srcId="{C3EE6375-B379-47EC-8FF8-E5AB196D8DB5}" destId="{718BBB04-C87D-4A4C-A90E-B6E7997AE9F3}" srcOrd="0" destOrd="0" presId="urn:microsoft.com/office/officeart/2005/8/layout/vList2"/>
    <dgm:cxn modelId="{DE1D8650-2086-4823-A3ED-A85CE5C85687}" srcId="{8E273BDC-83DE-4058-9B83-35169A442EE2}" destId="{F4FAE3A4-F272-4A07-90EF-1699D4504B16}" srcOrd="6" destOrd="0" parTransId="{C5D05336-7968-4058-B4C5-0C57AFCE8254}" sibTransId="{6BC512B1-6138-486D-8A3A-1290C1B4A58B}"/>
    <dgm:cxn modelId="{2DFFC070-7368-4B88-8A94-C2800B00BA83}" type="presOf" srcId="{76AE8586-20F9-43C0-B9E1-89E37B149325}" destId="{C5A9B698-122B-4786-AEDC-0B694DC57BA5}" srcOrd="0" destOrd="7" presId="urn:microsoft.com/office/officeart/2005/8/layout/vList2"/>
    <dgm:cxn modelId="{0185CD77-A652-44C7-9517-50C68D0FB22F}" srcId="{C3EE6375-B379-47EC-8FF8-E5AB196D8DB5}" destId="{8E273BDC-83DE-4058-9B83-35169A442EE2}" srcOrd="1" destOrd="0" parTransId="{E937FBF7-75D1-482F-A884-BEDD695B50C5}" sibTransId="{2244D6E5-7AF1-4872-ADBF-F9A971DCCD1F}"/>
    <dgm:cxn modelId="{86E44458-45F7-4F81-AB3E-362C03615811}" srcId="{0587B9E3-7B47-4C0C-A92C-34411873478B}" destId="{CBD86A89-77DE-4922-A63E-21AF3B3F4353}" srcOrd="0" destOrd="0" parTransId="{8CB8458E-FFD9-4B58-A292-1EF84A6E7B14}" sibTransId="{1445DA13-9FA5-493D-A6C8-0901014ECFC5}"/>
    <dgm:cxn modelId="{4B89CB59-F8E8-49FE-A3A7-041DC1A13733}" type="presOf" srcId="{D668E66F-752C-48B2-81CC-E36595BD6397}" destId="{D579D485-F6BF-412C-8AAA-FCF9820E9BCD}" srcOrd="0" destOrd="2" presId="urn:microsoft.com/office/officeart/2005/8/layout/vList2"/>
    <dgm:cxn modelId="{179C317B-B586-4A2C-B1DD-8B753734547B}" type="presOf" srcId="{7E85C594-BE03-4B51-91B7-1A6A903FB117}" destId="{C5A9B698-122B-4786-AEDC-0B694DC57BA5}" srcOrd="0" destOrd="5" presId="urn:microsoft.com/office/officeart/2005/8/layout/vList2"/>
    <dgm:cxn modelId="{3287027F-D966-43E2-A9A9-755A5B98F424}" type="presOf" srcId="{0E63432E-E73E-4B99-BFE8-52A369AF2C67}" destId="{C5A9B698-122B-4786-AEDC-0B694DC57BA5}" srcOrd="0" destOrd="1" presId="urn:microsoft.com/office/officeart/2005/8/layout/vList2"/>
    <dgm:cxn modelId="{4D5FBE8C-B7EE-4CCA-97DB-A837B261C6AB}" type="presOf" srcId="{7C89FCB3-4413-42EF-91AC-56DE6AA6FCCF}" destId="{D579D485-F6BF-412C-8AAA-FCF9820E9BCD}" srcOrd="0" destOrd="1" presId="urn:microsoft.com/office/officeart/2005/8/layout/vList2"/>
    <dgm:cxn modelId="{1A301E8E-82F0-437A-AD30-2E2781AF9C58}" type="presOf" srcId="{F4FAE3A4-F272-4A07-90EF-1699D4504B16}" destId="{C5A9B698-122B-4786-AEDC-0B694DC57BA5}" srcOrd="0" destOrd="6" presId="urn:microsoft.com/office/officeart/2005/8/layout/vList2"/>
    <dgm:cxn modelId="{DAA92298-E799-4467-90F6-F2271F2E8172}" type="presOf" srcId="{71001E08-89A4-4726-BD8D-18347849482F}" destId="{D579D485-F6BF-412C-8AAA-FCF9820E9BCD}" srcOrd="0" destOrd="0" presId="urn:microsoft.com/office/officeart/2005/8/layout/vList2"/>
    <dgm:cxn modelId="{EB2B7A98-B9EF-4EFD-AA0E-25DC3E6B4704}" srcId="{A669F0DB-1E13-4696-9F65-2053445F63BB}" destId="{D668E66F-752C-48B2-81CC-E36595BD6397}" srcOrd="2" destOrd="0" parTransId="{071DA990-A4B4-406C-ACE1-E3BDB07D7463}" sibTransId="{C1F0F004-22C3-4C7A-9CB2-EAE326B2899A}"/>
    <dgm:cxn modelId="{BF68F6A5-492C-48E9-A79A-9208367B5064}" type="presOf" srcId="{A669F0DB-1E13-4696-9F65-2053445F63BB}" destId="{A4111DDB-4071-48FC-8997-2CFC7C0CDC47}" srcOrd="0" destOrd="0" presId="urn:microsoft.com/office/officeart/2005/8/layout/vList2"/>
    <dgm:cxn modelId="{45FDCCA7-C539-4679-9BA2-81298FDE1807}" type="presOf" srcId="{0587B9E3-7B47-4C0C-A92C-34411873478B}" destId="{B4121528-6AAA-4826-9426-5FE893165C9E}" srcOrd="0" destOrd="0" presId="urn:microsoft.com/office/officeart/2005/8/layout/vList2"/>
    <dgm:cxn modelId="{A69A2CAA-FDAA-43B9-A38F-2F2407880E8F}" srcId="{8E273BDC-83DE-4058-9B83-35169A442EE2}" destId="{C4106908-2853-4DA6-A543-B7A9194EEA8A}" srcOrd="3" destOrd="0" parTransId="{3174D5E7-19C1-49D6-B8C8-7669D27503BF}" sibTransId="{B4B748D4-6008-4E36-90B8-63EAF6E7D412}"/>
    <dgm:cxn modelId="{174577AF-FFD1-4025-87E9-700348670D97}" srcId="{C3EE6375-B379-47EC-8FF8-E5AB196D8DB5}" destId="{6DA368CD-8CB2-40C2-AD12-EBC285741E38}" srcOrd="0" destOrd="0" parTransId="{6FC0298C-ED3B-4CB0-98A3-70DECE81B929}" sibTransId="{6958FB5F-E576-481B-B232-8350451DA015}"/>
    <dgm:cxn modelId="{FE0FD1B8-E6BB-4283-A7E1-00B4420EE938}" srcId="{8E273BDC-83DE-4058-9B83-35169A442EE2}" destId="{2F665BE6-E062-4569-AD7B-4A0CB8331787}" srcOrd="0" destOrd="0" parTransId="{223CB9D5-D8E2-4FA2-B9F5-7D5747F4B871}" sibTransId="{A66C3B08-51CB-4287-A803-075EABA93A54}"/>
    <dgm:cxn modelId="{06870EBA-E673-4499-93FC-4216853B1E24}" type="presOf" srcId="{2F665BE6-E062-4569-AD7B-4A0CB8331787}" destId="{C5A9B698-122B-4786-AEDC-0B694DC57BA5}" srcOrd="0" destOrd="0" presId="urn:microsoft.com/office/officeart/2005/8/layout/vList2"/>
    <dgm:cxn modelId="{2E1BECC0-8F48-4344-9E37-8B0AE48ED4B9}" srcId="{6DA368CD-8CB2-40C2-AD12-EBC285741E38}" destId="{C678A545-EB2F-4866-9D14-F1791236B072}" srcOrd="0" destOrd="0" parTransId="{20902DDE-4208-4EFA-81EC-11248D4A8A26}" sibTransId="{DFCEF23C-5B0D-49A0-BBE5-6EC10B5EBF13}"/>
    <dgm:cxn modelId="{C5A6D1C4-75D8-47E7-9011-867FC37D2FC3}" type="presOf" srcId="{8E273BDC-83DE-4058-9B83-35169A442EE2}" destId="{9BF99C10-E03A-4035-9648-E955BB521257}" srcOrd="0" destOrd="0" presId="urn:microsoft.com/office/officeart/2005/8/layout/vList2"/>
    <dgm:cxn modelId="{1021A2CA-87A1-48AA-A7FB-5135527203C6}" srcId="{8E273BDC-83DE-4058-9B83-35169A442EE2}" destId="{7E85C594-BE03-4B51-91B7-1A6A903FB117}" srcOrd="5" destOrd="0" parTransId="{CACEE58A-6BF0-4362-AE8D-DC9E2E5B8FE5}" sibTransId="{432D963E-3D5E-44B7-9CAF-3D0680AA42D8}"/>
    <dgm:cxn modelId="{E20E34D7-0DCB-4E0D-A065-5A11B1D8C291}" type="presOf" srcId="{C78D0D8A-393F-497B-B801-F8156184DB9D}" destId="{C5A9B698-122B-4786-AEDC-0B694DC57BA5}" srcOrd="0" destOrd="4" presId="urn:microsoft.com/office/officeart/2005/8/layout/vList2"/>
    <dgm:cxn modelId="{B763A5F6-F350-48B2-8497-A76ECA41A55F}" srcId="{8E273BDC-83DE-4058-9B83-35169A442EE2}" destId="{C78D0D8A-393F-497B-B801-F8156184DB9D}" srcOrd="4" destOrd="0" parTransId="{317DD873-036E-4BAC-96AF-A16B830C16C9}" sibTransId="{0C8C837A-FB14-4B20-9922-2AA7751D8F6E}"/>
    <dgm:cxn modelId="{A8588C51-1244-4AAE-9CF9-182A049B3005}" type="presParOf" srcId="{718BBB04-C87D-4A4C-A90E-B6E7997AE9F3}" destId="{9689EC97-105E-45CE-BA1D-B03B28BA8B32}" srcOrd="0" destOrd="0" presId="urn:microsoft.com/office/officeart/2005/8/layout/vList2"/>
    <dgm:cxn modelId="{CF42F257-028C-461A-A697-1D2F3AD4E050}" type="presParOf" srcId="{718BBB04-C87D-4A4C-A90E-B6E7997AE9F3}" destId="{BED5DD39-3536-4949-9F08-299064A2F8F1}" srcOrd="1" destOrd="0" presId="urn:microsoft.com/office/officeart/2005/8/layout/vList2"/>
    <dgm:cxn modelId="{312D19D5-0A34-4B1F-8DAA-8D1324A29639}" type="presParOf" srcId="{718BBB04-C87D-4A4C-A90E-B6E7997AE9F3}" destId="{9BF99C10-E03A-4035-9648-E955BB521257}" srcOrd="2" destOrd="0" presId="urn:microsoft.com/office/officeart/2005/8/layout/vList2"/>
    <dgm:cxn modelId="{11C5D0A4-A990-4902-8D48-0E68DE736F4C}" type="presParOf" srcId="{718BBB04-C87D-4A4C-A90E-B6E7997AE9F3}" destId="{C5A9B698-122B-4786-AEDC-0B694DC57BA5}" srcOrd="3" destOrd="0" presId="urn:microsoft.com/office/officeart/2005/8/layout/vList2"/>
    <dgm:cxn modelId="{0C79BBFA-07B9-425D-831D-23A5DDA97943}" type="presParOf" srcId="{718BBB04-C87D-4A4C-A90E-B6E7997AE9F3}" destId="{A4111DDB-4071-48FC-8997-2CFC7C0CDC47}" srcOrd="4" destOrd="0" presId="urn:microsoft.com/office/officeart/2005/8/layout/vList2"/>
    <dgm:cxn modelId="{AF4C3EFB-67A8-4869-B63A-FBCFBB3E60F0}" type="presParOf" srcId="{718BBB04-C87D-4A4C-A90E-B6E7997AE9F3}" destId="{D579D485-F6BF-412C-8AAA-FCF9820E9BCD}" srcOrd="5" destOrd="0" presId="urn:microsoft.com/office/officeart/2005/8/layout/vList2"/>
    <dgm:cxn modelId="{619FF688-40A1-4DAE-BB9B-DD4C56997E49}" type="presParOf" srcId="{718BBB04-C87D-4A4C-A90E-B6E7997AE9F3}" destId="{B4121528-6AAA-4826-9426-5FE893165C9E}" srcOrd="6" destOrd="0" presId="urn:microsoft.com/office/officeart/2005/8/layout/vList2"/>
    <dgm:cxn modelId="{5AC2F6B4-F989-4202-9DD9-DA77B6CD1985}" type="presParOf" srcId="{718BBB04-C87D-4A4C-A90E-B6E7997AE9F3}" destId="{32C08959-5346-45DC-ACF4-D4ADC03A047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C5DEE-0256-47AC-9F68-6F513FF51491}">
      <dsp:nvSpPr>
        <dsp:cNvPr id="0" name=""/>
        <dsp:cNvSpPr/>
      </dsp:nvSpPr>
      <dsp:spPr>
        <a:xfrm>
          <a:off x="2600454" y="1006519"/>
          <a:ext cx="1300032" cy="2889002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Tronc commun (quatre disciplines)</a:t>
          </a:r>
        </a:p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Langue vivante</a:t>
          </a:r>
        </a:p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Parcours HISTOIRE</a:t>
          </a:r>
        </a:p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OU</a:t>
          </a:r>
        </a:p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Parcours GEOGRAPHIE</a:t>
          </a:r>
        </a:p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OU</a:t>
          </a:r>
        </a:p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Parcours SOCIOLOGIE ET ECONOMIE</a:t>
          </a:r>
        </a:p>
      </dsp:txBody>
      <dsp:txXfrm>
        <a:off x="2765445" y="1006519"/>
        <a:ext cx="1135041" cy="2889002"/>
      </dsp:txXfrm>
    </dsp:sp>
    <dsp:sp modelId="{5BBF091A-C9C5-41F3-B79D-704EEF21D7FC}">
      <dsp:nvSpPr>
        <dsp:cNvPr id="0" name=""/>
        <dsp:cNvSpPr/>
      </dsp:nvSpPr>
      <dsp:spPr>
        <a:xfrm>
          <a:off x="2600454" y="390727"/>
          <a:ext cx="1300032" cy="616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L3</a:t>
          </a:r>
        </a:p>
      </dsp:txBody>
      <dsp:txXfrm>
        <a:off x="2600454" y="390727"/>
        <a:ext cx="1300032" cy="616844"/>
      </dsp:txXfrm>
    </dsp:sp>
    <dsp:sp modelId="{E1989668-CD3C-496A-B2FC-8000F29006AF}">
      <dsp:nvSpPr>
        <dsp:cNvPr id="0" name=""/>
        <dsp:cNvSpPr/>
      </dsp:nvSpPr>
      <dsp:spPr>
        <a:xfrm>
          <a:off x="1300032" y="1006519"/>
          <a:ext cx="1300032" cy="2682921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Tronc commun (quatre disciplines)</a:t>
          </a:r>
        </a:p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Module Sciences Sociales</a:t>
          </a:r>
        </a:p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Langue vivante</a:t>
          </a:r>
        </a:p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Pré-spécialisation (une discipline parmi trois)</a:t>
          </a:r>
        </a:p>
      </dsp:txBody>
      <dsp:txXfrm>
        <a:off x="1465022" y="1006519"/>
        <a:ext cx="1135041" cy="2682921"/>
      </dsp:txXfrm>
    </dsp:sp>
    <dsp:sp modelId="{3D598000-D78A-4681-BB83-8552D7BC69A7}">
      <dsp:nvSpPr>
        <dsp:cNvPr id="0" name=""/>
        <dsp:cNvSpPr/>
      </dsp:nvSpPr>
      <dsp:spPr>
        <a:xfrm>
          <a:off x="1300032" y="490613"/>
          <a:ext cx="1300032" cy="515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L2</a:t>
          </a:r>
        </a:p>
      </dsp:txBody>
      <dsp:txXfrm>
        <a:off x="1300032" y="490613"/>
        <a:ext cx="1300032" cy="515905"/>
      </dsp:txXfrm>
    </dsp:sp>
    <dsp:sp modelId="{8FADF932-3569-4520-B25F-0A7D72A27471}">
      <dsp:nvSpPr>
        <dsp:cNvPr id="0" name=""/>
        <dsp:cNvSpPr/>
      </dsp:nvSpPr>
      <dsp:spPr>
        <a:xfrm>
          <a:off x="0" y="1006519"/>
          <a:ext cx="1300032" cy="2476488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Tronc commun (quatre disciplines)</a:t>
          </a:r>
        </a:p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Compétences transversales (renforcées en techniques quantitatives)</a:t>
          </a:r>
        </a:p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Langue vivante</a:t>
          </a:r>
        </a:p>
        <a:p>
          <a:pPr marL="0" lvl="0" indent="0" algn="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Option (une discipline parmi trois)</a:t>
          </a:r>
        </a:p>
      </dsp:txBody>
      <dsp:txXfrm>
        <a:off x="164990" y="1006519"/>
        <a:ext cx="1135041" cy="2476488"/>
      </dsp:txXfrm>
    </dsp:sp>
    <dsp:sp modelId="{7BB6A357-8264-4EDA-91B3-02BF1C7FFF9F}">
      <dsp:nvSpPr>
        <dsp:cNvPr id="0" name=""/>
        <dsp:cNvSpPr/>
      </dsp:nvSpPr>
      <dsp:spPr>
        <a:xfrm>
          <a:off x="0" y="593654"/>
          <a:ext cx="1300032" cy="41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L1</a:t>
          </a:r>
        </a:p>
      </dsp:txBody>
      <dsp:txXfrm>
        <a:off x="0" y="593654"/>
        <a:ext cx="1300032" cy="4128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32E57-F51F-4F22-96EF-6F88E9813832}">
      <dsp:nvSpPr>
        <dsp:cNvPr id="0" name=""/>
        <dsp:cNvSpPr/>
      </dsp:nvSpPr>
      <dsp:spPr>
        <a:xfrm>
          <a:off x="0" y="111613"/>
          <a:ext cx="3998912" cy="42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Tronc commun</a:t>
          </a:r>
        </a:p>
      </dsp:txBody>
      <dsp:txXfrm>
        <a:off x="20561" y="132174"/>
        <a:ext cx="3957790" cy="380078"/>
      </dsp:txXfrm>
    </dsp:sp>
    <dsp:sp modelId="{5EC5421B-BC61-42F9-A723-EDE5B0E31C81}">
      <dsp:nvSpPr>
        <dsp:cNvPr id="0" name=""/>
        <dsp:cNvSpPr/>
      </dsp:nvSpPr>
      <dsp:spPr>
        <a:xfrm>
          <a:off x="0" y="532813"/>
          <a:ext cx="3998912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965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400" kern="1200" dirty="0"/>
            <a:t>CM et TD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400" kern="1200" dirty="0"/>
            <a:t>Acquisition d’une culture générale dans les quatre disciplines</a:t>
          </a:r>
        </a:p>
      </dsp:txBody>
      <dsp:txXfrm>
        <a:off x="0" y="532813"/>
        <a:ext cx="3998912" cy="652050"/>
      </dsp:txXfrm>
    </dsp:sp>
    <dsp:sp modelId="{798AE1C8-3F39-4AFD-8EAB-612D5D6AC4EC}">
      <dsp:nvSpPr>
        <dsp:cNvPr id="0" name=""/>
        <dsp:cNvSpPr/>
      </dsp:nvSpPr>
      <dsp:spPr>
        <a:xfrm>
          <a:off x="0" y="1184863"/>
          <a:ext cx="3998912" cy="42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Compétences transversales (L1)</a:t>
          </a:r>
        </a:p>
      </dsp:txBody>
      <dsp:txXfrm>
        <a:off x="20561" y="1205424"/>
        <a:ext cx="3957790" cy="380078"/>
      </dsp:txXfrm>
    </dsp:sp>
    <dsp:sp modelId="{F75AFA93-4943-4FD7-BF1C-926FA91AE30A}">
      <dsp:nvSpPr>
        <dsp:cNvPr id="0" name=""/>
        <dsp:cNvSpPr/>
      </dsp:nvSpPr>
      <dsp:spPr>
        <a:xfrm>
          <a:off x="0" y="1606063"/>
          <a:ext cx="3998912" cy="3264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965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400" kern="1200" dirty="0"/>
            <a:t>Grands repères 1 et 2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400" kern="1200" dirty="0"/>
            <a:t>Méthodologie du travail universitaire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400" kern="1200" dirty="0"/>
            <a:t>Techniques quantitatives (en TD), Cartographie (en TD)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r-FR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400" kern="1200" dirty="0"/>
            <a:t>Techniques quantitatives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400" kern="1200" dirty="0"/>
            <a:t>Méthodologie de l’enquête en sciences sociales</a:t>
          </a:r>
        </a:p>
      </dsp:txBody>
      <dsp:txXfrm>
        <a:off x="0" y="1606063"/>
        <a:ext cx="3998912" cy="3264029"/>
      </dsp:txXfrm>
    </dsp:sp>
    <dsp:sp modelId="{F87F8C1B-912E-4E3C-BBD4-47D4636B79B8}">
      <dsp:nvSpPr>
        <dsp:cNvPr id="0" name=""/>
        <dsp:cNvSpPr/>
      </dsp:nvSpPr>
      <dsp:spPr>
        <a:xfrm>
          <a:off x="0" y="2671407"/>
          <a:ext cx="3998912" cy="42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Module Sciences sociales (L2)</a:t>
          </a:r>
        </a:p>
      </dsp:txBody>
      <dsp:txXfrm>
        <a:off x="20561" y="2691968"/>
        <a:ext cx="3957790" cy="380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5E049-E4B5-41B9-A6BA-057ED67CDCD4}">
      <dsp:nvSpPr>
        <dsp:cNvPr id="0" name=""/>
        <dsp:cNvSpPr/>
      </dsp:nvSpPr>
      <dsp:spPr>
        <a:xfrm>
          <a:off x="0" y="2868851"/>
          <a:ext cx="3900487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8FD69-3081-4F17-957A-E1A38CC3FCFE}">
      <dsp:nvSpPr>
        <dsp:cNvPr id="0" name=""/>
        <dsp:cNvSpPr/>
      </dsp:nvSpPr>
      <dsp:spPr>
        <a:xfrm>
          <a:off x="0" y="709160"/>
          <a:ext cx="3900487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A2F6E-F147-40DE-8A78-8AC31111CED0}">
      <dsp:nvSpPr>
        <dsp:cNvPr id="0" name=""/>
        <dsp:cNvSpPr/>
      </dsp:nvSpPr>
      <dsp:spPr>
        <a:xfrm>
          <a:off x="1014126" y="1135"/>
          <a:ext cx="2886360" cy="70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Test d’une orientation</a:t>
          </a:r>
        </a:p>
      </dsp:txBody>
      <dsp:txXfrm>
        <a:off x="1014126" y="1135"/>
        <a:ext cx="2886360" cy="708025"/>
      </dsp:txXfrm>
    </dsp:sp>
    <dsp:sp modelId="{A6F6DAAE-6AE0-474F-90AB-B0CD06208E67}">
      <dsp:nvSpPr>
        <dsp:cNvPr id="0" name=""/>
        <dsp:cNvSpPr/>
      </dsp:nvSpPr>
      <dsp:spPr>
        <a:xfrm>
          <a:off x="0" y="1135"/>
          <a:ext cx="1014126" cy="70802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L1 et L2</a:t>
          </a:r>
        </a:p>
      </dsp:txBody>
      <dsp:txXfrm>
        <a:off x="34569" y="35704"/>
        <a:ext cx="944988" cy="673456"/>
      </dsp:txXfrm>
    </dsp:sp>
    <dsp:sp modelId="{9AF4F1FC-860F-4585-BDD1-F531D89355B7}">
      <dsp:nvSpPr>
        <dsp:cNvPr id="0" name=""/>
        <dsp:cNvSpPr/>
      </dsp:nvSpPr>
      <dsp:spPr>
        <a:xfrm>
          <a:off x="0" y="709160"/>
          <a:ext cx="3900487" cy="1416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Libre choix d’une option limitée à un bloc CM + TD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Ce choix est réversible</a:t>
          </a:r>
        </a:p>
      </dsp:txBody>
      <dsp:txXfrm>
        <a:off x="0" y="709160"/>
        <a:ext cx="3900487" cy="1416263"/>
      </dsp:txXfrm>
    </dsp:sp>
    <dsp:sp modelId="{70338546-0BAC-43CF-A118-AD1984C230B4}">
      <dsp:nvSpPr>
        <dsp:cNvPr id="0" name=""/>
        <dsp:cNvSpPr/>
      </dsp:nvSpPr>
      <dsp:spPr>
        <a:xfrm>
          <a:off x="1014126" y="2160825"/>
          <a:ext cx="2886360" cy="70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Choix définitif d’une orientation</a:t>
          </a:r>
        </a:p>
      </dsp:txBody>
      <dsp:txXfrm>
        <a:off x="1014126" y="2160825"/>
        <a:ext cx="2886360" cy="708025"/>
      </dsp:txXfrm>
    </dsp:sp>
    <dsp:sp modelId="{82B42DB6-6C76-4245-9ABF-FAED6D69FC62}">
      <dsp:nvSpPr>
        <dsp:cNvPr id="0" name=""/>
        <dsp:cNvSpPr/>
      </dsp:nvSpPr>
      <dsp:spPr>
        <a:xfrm>
          <a:off x="0" y="2160825"/>
          <a:ext cx="1014126" cy="70802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L3</a:t>
          </a:r>
        </a:p>
      </dsp:txBody>
      <dsp:txXfrm>
        <a:off x="34569" y="2195394"/>
        <a:ext cx="944988" cy="673456"/>
      </dsp:txXfrm>
    </dsp:sp>
    <dsp:sp modelId="{39A2BAC1-172B-412F-83B0-61EC097B8F41}">
      <dsp:nvSpPr>
        <dsp:cNvPr id="0" name=""/>
        <dsp:cNvSpPr/>
      </dsp:nvSpPr>
      <dsp:spPr>
        <a:xfrm>
          <a:off x="0" y="2868851"/>
          <a:ext cx="3900487" cy="1416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Fin du module « Sciences sociales »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Option composée de cours et de séminaires d’initiation à la recherche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Choix non réversible</a:t>
          </a:r>
        </a:p>
      </dsp:txBody>
      <dsp:txXfrm>
        <a:off x="0" y="2868851"/>
        <a:ext cx="3900487" cy="14162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8DA0F-2B78-4F48-9303-A242B02E41C7}">
      <dsp:nvSpPr>
        <dsp:cNvPr id="0" name=""/>
        <dsp:cNvSpPr/>
      </dsp:nvSpPr>
      <dsp:spPr>
        <a:xfrm>
          <a:off x="988" y="118248"/>
          <a:ext cx="2314144" cy="1157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Parcours Histoire</a:t>
          </a:r>
        </a:p>
      </dsp:txBody>
      <dsp:txXfrm>
        <a:off x="34877" y="152137"/>
        <a:ext cx="2246366" cy="1089294"/>
      </dsp:txXfrm>
    </dsp:sp>
    <dsp:sp modelId="{8BB268EA-8962-4F09-ABFD-48FA4AAD6CFA}">
      <dsp:nvSpPr>
        <dsp:cNvPr id="0" name=""/>
        <dsp:cNvSpPr/>
      </dsp:nvSpPr>
      <dsp:spPr>
        <a:xfrm>
          <a:off x="232403" y="1275320"/>
          <a:ext cx="231414" cy="867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804"/>
              </a:lnTo>
              <a:lnTo>
                <a:pt x="231414" y="8678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1A788-80EF-457B-90D2-77FCB46A3A83}">
      <dsp:nvSpPr>
        <dsp:cNvPr id="0" name=""/>
        <dsp:cNvSpPr/>
      </dsp:nvSpPr>
      <dsp:spPr>
        <a:xfrm>
          <a:off x="463817" y="1564588"/>
          <a:ext cx="1851315" cy="1157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Master d’Histoire</a:t>
          </a:r>
        </a:p>
      </dsp:txBody>
      <dsp:txXfrm>
        <a:off x="497706" y="1598477"/>
        <a:ext cx="1783537" cy="1089294"/>
      </dsp:txXfrm>
    </dsp:sp>
    <dsp:sp modelId="{A76326B3-E856-48DB-8035-6BDA5B774BAB}">
      <dsp:nvSpPr>
        <dsp:cNvPr id="0" name=""/>
        <dsp:cNvSpPr/>
      </dsp:nvSpPr>
      <dsp:spPr>
        <a:xfrm>
          <a:off x="2893669" y="118248"/>
          <a:ext cx="2314144" cy="1157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Parcours géographie</a:t>
          </a:r>
        </a:p>
      </dsp:txBody>
      <dsp:txXfrm>
        <a:off x="2927558" y="152137"/>
        <a:ext cx="2246366" cy="1089294"/>
      </dsp:txXfrm>
    </dsp:sp>
    <dsp:sp modelId="{15D42B42-8F6C-4D1A-9187-0F091E558EF1}">
      <dsp:nvSpPr>
        <dsp:cNvPr id="0" name=""/>
        <dsp:cNvSpPr/>
      </dsp:nvSpPr>
      <dsp:spPr>
        <a:xfrm>
          <a:off x="3125083" y="1275320"/>
          <a:ext cx="231414" cy="867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804"/>
              </a:lnTo>
              <a:lnTo>
                <a:pt x="231414" y="8678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4F12A-BEAB-4260-80B6-E43402640266}">
      <dsp:nvSpPr>
        <dsp:cNvPr id="0" name=""/>
        <dsp:cNvSpPr/>
      </dsp:nvSpPr>
      <dsp:spPr>
        <a:xfrm>
          <a:off x="3356498" y="1564588"/>
          <a:ext cx="1851315" cy="1157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Master Géographie et Aménagement</a:t>
          </a:r>
        </a:p>
      </dsp:txBody>
      <dsp:txXfrm>
        <a:off x="3390387" y="1598477"/>
        <a:ext cx="1783537" cy="1089294"/>
      </dsp:txXfrm>
    </dsp:sp>
    <dsp:sp modelId="{DCC1C7EB-7A47-4E89-9EA6-AAE9B848504C}">
      <dsp:nvSpPr>
        <dsp:cNvPr id="0" name=""/>
        <dsp:cNvSpPr/>
      </dsp:nvSpPr>
      <dsp:spPr>
        <a:xfrm>
          <a:off x="3125083" y="1275320"/>
          <a:ext cx="231414" cy="2314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144"/>
              </a:lnTo>
              <a:lnTo>
                <a:pt x="231414" y="23141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55EA6-42FB-413D-BF6D-3F318BF2C798}">
      <dsp:nvSpPr>
        <dsp:cNvPr id="0" name=""/>
        <dsp:cNvSpPr/>
      </dsp:nvSpPr>
      <dsp:spPr>
        <a:xfrm>
          <a:off x="3356498" y="3010929"/>
          <a:ext cx="1851315" cy="1157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Master </a:t>
          </a:r>
          <a:r>
            <a:rPr lang="fr-FR" sz="1900" kern="1200" dirty="0">
              <a:latin typeface="Arial"/>
              <a:ea typeface="ＭＳ Ｐゴシック"/>
            </a:rPr>
            <a:t>Urbanisme</a:t>
          </a:r>
          <a:endParaRPr lang="fr-FR" sz="1900" kern="1200" dirty="0"/>
        </a:p>
      </dsp:txBody>
      <dsp:txXfrm>
        <a:off x="3390387" y="3044818"/>
        <a:ext cx="1783537" cy="1089294"/>
      </dsp:txXfrm>
    </dsp:sp>
    <dsp:sp modelId="{278CEEED-1947-4F4B-9C20-1A5808B91886}">
      <dsp:nvSpPr>
        <dsp:cNvPr id="0" name=""/>
        <dsp:cNvSpPr/>
      </dsp:nvSpPr>
      <dsp:spPr>
        <a:xfrm>
          <a:off x="5786349" y="118248"/>
          <a:ext cx="2314144" cy="1157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Parcours Sociologie et Economie</a:t>
          </a:r>
        </a:p>
      </dsp:txBody>
      <dsp:txXfrm>
        <a:off x="5820238" y="152137"/>
        <a:ext cx="2246366" cy="1089294"/>
      </dsp:txXfrm>
    </dsp:sp>
    <dsp:sp modelId="{9882704A-D22B-4D0A-BE33-438ECD3A6B9E}">
      <dsp:nvSpPr>
        <dsp:cNvPr id="0" name=""/>
        <dsp:cNvSpPr/>
      </dsp:nvSpPr>
      <dsp:spPr>
        <a:xfrm>
          <a:off x="6017764" y="1275320"/>
          <a:ext cx="231414" cy="867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7804"/>
              </a:lnTo>
              <a:lnTo>
                <a:pt x="231414" y="8678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831AB4-613D-4F24-98B8-78269FEC8C54}">
      <dsp:nvSpPr>
        <dsp:cNvPr id="0" name=""/>
        <dsp:cNvSpPr/>
      </dsp:nvSpPr>
      <dsp:spPr>
        <a:xfrm>
          <a:off x="6249178" y="1564588"/>
          <a:ext cx="1851315" cy="1157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Master Sciences Economiques et Sociales</a:t>
          </a:r>
        </a:p>
      </dsp:txBody>
      <dsp:txXfrm>
        <a:off x="6283067" y="1598477"/>
        <a:ext cx="1783537" cy="1089294"/>
      </dsp:txXfrm>
    </dsp:sp>
    <dsp:sp modelId="{78F1C2F0-6981-46DD-A481-F0E3ACB018ED}">
      <dsp:nvSpPr>
        <dsp:cNvPr id="0" name=""/>
        <dsp:cNvSpPr/>
      </dsp:nvSpPr>
      <dsp:spPr>
        <a:xfrm>
          <a:off x="6017764" y="1275320"/>
          <a:ext cx="231414" cy="2314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144"/>
              </a:lnTo>
              <a:lnTo>
                <a:pt x="231414" y="23141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DF985-E278-4EFB-84DE-0078F32EC062}">
      <dsp:nvSpPr>
        <dsp:cNvPr id="0" name=""/>
        <dsp:cNvSpPr/>
      </dsp:nvSpPr>
      <dsp:spPr>
        <a:xfrm>
          <a:off x="6249178" y="3010929"/>
          <a:ext cx="1851315" cy="1157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Master Sociologie</a:t>
          </a:r>
        </a:p>
      </dsp:txBody>
      <dsp:txXfrm>
        <a:off x="6283067" y="3044818"/>
        <a:ext cx="1783537" cy="10892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8DA0F-2B78-4F48-9303-A242B02E41C7}">
      <dsp:nvSpPr>
        <dsp:cNvPr id="0" name=""/>
        <dsp:cNvSpPr/>
      </dsp:nvSpPr>
      <dsp:spPr>
        <a:xfrm>
          <a:off x="894011" y="1058"/>
          <a:ext cx="1803845" cy="9019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Fin de L1</a:t>
          </a:r>
        </a:p>
      </dsp:txBody>
      <dsp:txXfrm>
        <a:off x="920427" y="27474"/>
        <a:ext cx="1751013" cy="849090"/>
      </dsp:txXfrm>
    </dsp:sp>
    <dsp:sp modelId="{8BB268EA-8962-4F09-ABFD-48FA4AAD6CFA}">
      <dsp:nvSpPr>
        <dsp:cNvPr id="0" name=""/>
        <dsp:cNvSpPr/>
      </dsp:nvSpPr>
      <dsp:spPr>
        <a:xfrm>
          <a:off x="1074395" y="902980"/>
          <a:ext cx="180384" cy="676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442"/>
              </a:lnTo>
              <a:lnTo>
                <a:pt x="180384" y="676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1A788-80EF-457B-90D2-77FCB46A3A83}">
      <dsp:nvSpPr>
        <dsp:cNvPr id="0" name=""/>
        <dsp:cNvSpPr/>
      </dsp:nvSpPr>
      <dsp:spPr>
        <a:xfrm>
          <a:off x="1254780" y="1128461"/>
          <a:ext cx="1443076" cy="901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Licence d’Histoire</a:t>
          </a:r>
        </a:p>
      </dsp:txBody>
      <dsp:txXfrm>
        <a:off x="1281196" y="1154877"/>
        <a:ext cx="1390244" cy="849090"/>
      </dsp:txXfrm>
    </dsp:sp>
    <dsp:sp modelId="{8E0654EA-2C6A-4D7B-98FF-8575E9A225E2}">
      <dsp:nvSpPr>
        <dsp:cNvPr id="0" name=""/>
        <dsp:cNvSpPr/>
      </dsp:nvSpPr>
      <dsp:spPr>
        <a:xfrm>
          <a:off x="1074395" y="902980"/>
          <a:ext cx="180384" cy="1803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3845"/>
              </a:lnTo>
              <a:lnTo>
                <a:pt x="180384" y="18038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75E3D-CB10-4706-9D24-359238BDB5AF}">
      <dsp:nvSpPr>
        <dsp:cNvPr id="0" name=""/>
        <dsp:cNvSpPr/>
      </dsp:nvSpPr>
      <dsp:spPr>
        <a:xfrm>
          <a:off x="1254780" y="2255865"/>
          <a:ext cx="1443076" cy="901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Licence de Géographie</a:t>
          </a:r>
        </a:p>
      </dsp:txBody>
      <dsp:txXfrm>
        <a:off x="1281196" y="2282281"/>
        <a:ext cx="1390244" cy="849090"/>
      </dsp:txXfrm>
    </dsp:sp>
    <dsp:sp modelId="{3FFFEB52-A353-4446-80D0-458D649BBF86}">
      <dsp:nvSpPr>
        <dsp:cNvPr id="0" name=""/>
        <dsp:cNvSpPr/>
      </dsp:nvSpPr>
      <dsp:spPr>
        <a:xfrm>
          <a:off x="1074395" y="902980"/>
          <a:ext cx="180384" cy="2931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1249"/>
              </a:lnTo>
              <a:lnTo>
                <a:pt x="180384" y="2931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56485-5A96-4232-BA67-BCAD778A0085}">
      <dsp:nvSpPr>
        <dsp:cNvPr id="0" name=""/>
        <dsp:cNvSpPr/>
      </dsp:nvSpPr>
      <dsp:spPr>
        <a:xfrm>
          <a:off x="1254780" y="3383269"/>
          <a:ext cx="1443076" cy="901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Licence de Sociologie</a:t>
          </a:r>
        </a:p>
      </dsp:txBody>
      <dsp:txXfrm>
        <a:off x="1281196" y="3409685"/>
        <a:ext cx="1390244" cy="849090"/>
      </dsp:txXfrm>
    </dsp:sp>
    <dsp:sp modelId="{A76326B3-E856-48DB-8035-6BDA5B774BAB}">
      <dsp:nvSpPr>
        <dsp:cNvPr id="0" name=""/>
        <dsp:cNvSpPr/>
      </dsp:nvSpPr>
      <dsp:spPr>
        <a:xfrm>
          <a:off x="3148818" y="1058"/>
          <a:ext cx="1803845" cy="9019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Fin de L2</a:t>
          </a:r>
        </a:p>
      </dsp:txBody>
      <dsp:txXfrm>
        <a:off x="3175234" y="27474"/>
        <a:ext cx="1751013" cy="849090"/>
      </dsp:txXfrm>
    </dsp:sp>
    <dsp:sp modelId="{15D42B42-8F6C-4D1A-9187-0F091E558EF1}">
      <dsp:nvSpPr>
        <dsp:cNvPr id="0" name=""/>
        <dsp:cNvSpPr/>
      </dsp:nvSpPr>
      <dsp:spPr>
        <a:xfrm>
          <a:off x="3329203" y="902980"/>
          <a:ext cx="180384" cy="676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442"/>
              </a:lnTo>
              <a:lnTo>
                <a:pt x="180384" y="676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4F12A-BEAB-4260-80B6-E43402640266}">
      <dsp:nvSpPr>
        <dsp:cNvPr id="0" name=""/>
        <dsp:cNvSpPr/>
      </dsp:nvSpPr>
      <dsp:spPr>
        <a:xfrm>
          <a:off x="3509587" y="1128461"/>
          <a:ext cx="1443076" cy="901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Licences professionnelles de l’UFR SSA</a:t>
          </a:r>
        </a:p>
      </dsp:txBody>
      <dsp:txXfrm>
        <a:off x="3536003" y="1154877"/>
        <a:ext cx="1390244" cy="849090"/>
      </dsp:txXfrm>
    </dsp:sp>
    <dsp:sp modelId="{6F317062-B325-4C37-8657-AF8D60BBE5D4}">
      <dsp:nvSpPr>
        <dsp:cNvPr id="0" name=""/>
        <dsp:cNvSpPr/>
      </dsp:nvSpPr>
      <dsp:spPr>
        <a:xfrm>
          <a:off x="3329203" y="902980"/>
          <a:ext cx="180384" cy="1803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3845"/>
              </a:lnTo>
              <a:lnTo>
                <a:pt x="180384" y="18038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F43D2-DB4C-457C-ADAA-694FADDA4462}">
      <dsp:nvSpPr>
        <dsp:cNvPr id="0" name=""/>
        <dsp:cNvSpPr/>
      </dsp:nvSpPr>
      <dsp:spPr>
        <a:xfrm>
          <a:off x="3509587" y="2255865"/>
          <a:ext cx="1443076" cy="901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Licence d’Administration  Publique (IPAG)</a:t>
          </a:r>
        </a:p>
      </dsp:txBody>
      <dsp:txXfrm>
        <a:off x="3536003" y="2282281"/>
        <a:ext cx="1390244" cy="849090"/>
      </dsp:txXfrm>
    </dsp:sp>
    <dsp:sp modelId="{278CEEED-1947-4F4B-9C20-1A5808B91886}">
      <dsp:nvSpPr>
        <dsp:cNvPr id="0" name=""/>
        <dsp:cNvSpPr/>
      </dsp:nvSpPr>
      <dsp:spPr>
        <a:xfrm>
          <a:off x="5403625" y="1058"/>
          <a:ext cx="1803845" cy="9019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L3 (obtenu)</a:t>
          </a:r>
        </a:p>
      </dsp:txBody>
      <dsp:txXfrm>
        <a:off x="5430041" y="27474"/>
        <a:ext cx="1751013" cy="849090"/>
      </dsp:txXfrm>
    </dsp:sp>
    <dsp:sp modelId="{9882704A-D22B-4D0A-BE33-438ECD3A6B9E}">
      <dsp:nvSpPr>
        <dsp:cNvPr id="0" name=""/>
        <dsp:cNvSpPr/>
      </dsp:nvSpPr>
      <dsp:spPr>
        <a:xfrm>
          <a:off x="5584010" y="902980"/>
          <a:ext cx="180384" cy="676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442"/>
              </a:lnTo>
              <a:lnTo>
                <a:pt x="180384" y="676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831AB4-613D-4F24-98B8-78269FEC8C54}">
      <dsp:nvSpPr>
        <dsp:cNvPr id="0" name=""/>
        <dsp:cNvSpPr/>
      </dsp:nvSpPr>
      <dsp:spPr>
        <a:xfrm>
          <a:off x="5764395" y="1128461"/>
          <a:ext cx="1443076" cy="901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Concours de l’enseignement primaire</a:t>
          </a:r>
        </a:p>
      </dsp:txBody>
      <dsp:txXfrm>
        <a:off x="5790811" y="1154877"/>
        <a:ext cx="1390244" cy="849090"/>
      </dsp:txXfrm>
    </dsp:sp>
    <dsp:sp modelId="{D28A6CC2-7289-409F-9B49-02B71FCE78FF}">
      <dsp:nvSpPr>
        <dsp:cNvPr id="0" name=""/>
        <dsp:cNvSpPr/>
      </dsp:nvSpPr>
      <dsp:spPr>
        <a:xfrm>
          <a:off x="5584010" y="902980"/>
          <a:ext cx="210299" cy="1803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3845"/>
              </a:lnTo>
              <a:lnTo>
                <a:pt x="210299" y="18038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FCE75-F0FA-45D2-847D-022CCBA0AD4A}">
      <dsp:nvSpPr>
        <dsp:cNvPr id="0" name=""/>
        <dsp:cNvSpPr/>
      </dsp:nvSpPr>
      <dsp:spPr>
        <a:xfrm>
          <a:off x="5794310" y="2255865"/>
          <a:ext cx="1443076" cy="901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Concours administratifs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(IPAG)</a:t>
          </a:r>
        </a:p>
      </dsp:txBody>
      <dsp:txXfrm>
        <a:off x="5820726" y="2282281"/>
        <a:ext cx="1390244" cy="849090"/>
      </dsp:txXfrm>
    </dsp:sp>
    <dsp:sp modelId="{DC52644A-A036-44CA-8154-848187554BAB}">
      <dsp:nvSpPr>
        <dsp:cNvPr id="0" name=""/>
        <dsp:cNvSpPr/>
      </dsp:nvSpPr>
      <dsp:spPr>
        <a:xfrm>
          <a:off x="5584010" y="902980"/>
          <a:ext cx="180384" cy="2931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1249"/>
              </a:lnTo>
              <a:lnTo>
                <a:pt x="180384" y="2931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B1E5F-219A-478D-8A54-03E526390B46}">
      <dsp:nvSpPr>
        <dsp:cNvPr id="0" name=""/>
        <dsp:cNvSpPr/>
      </dsp:nvSpPr>
      <dsp:spPr>
        <a:xfrm>
          <a:off x="5764395" y="3383269"/>
          <a:ext cx="1443076" cy="9019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Autres</a:t>
          </a:r>
        </a:p>
      </dsp:txBody>
      <dsp:txXfrm>
        <a:off x="5790811" y="3409685"/>
        <a:ext cx="1390244" cy="8490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9EC97-105E-45CE-BA1D-B03B28BA8B32}">
      <dsp:nvSpPr>
        <dsp:cNvPr id="0" name=""/>
        <dsp:cNvSpPr/>
      </dsp:nvSpPr>
      <dsp:spPr>
        <a:xfrm>
          <a:off x="0" y="93583"/>
          <a:ext cx="8101483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En Licence 3</a:t>
          </a:r>
        </a:p>
      </dsp:txBody>
      <dsp:txXfrm>
        <a:off x="18277" y="111860"/>
        <a:ext cx="8064929" cy="337846"/>
      </dsp:txXfrm>
    </dsp:sp>
    <dsp:sp modelId="{BED5DD39-3536-4949-9F08-299064A2F8F1}">
      <dsp:nvSpPr>
        <dsp:cNvPr id="0" name=""/>
        <dsp:cNvSpPr/>
      </dsp:nvSpPr>
      <dsp:spPr>
        <a:xfrm>
          <a:off x="0" y="467983"/>
          <a:ext cx="8101483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222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/>
            <a:t>L3 professionnelle Gestion des organisations de l’économie sociale et solidaire (Nanterre)</a:t>
          </a:r>
        </a:p>
      </dsp:txBody>
      <dsp:txXfrm>
        <a:off x="0" y="467983"/>
        <a:ext cx="8101483" cy="264960"/>
      </dsp:txXfrm>
    </dsp:sp>
    <dsp:sp modelId="{9BF99C10-E03A-4035-9648-E955BB521257}">
      <dsp:nvSpPr>
        <dsp:cNvPr id="0" name=""/>
        <dsp:cNvSpPr/>
      </dsp:nvSpPr>
      <dsp:spPr>
        <a:xfrm>
          <a:off x="0" y="728989"/>
          <a:ext cx="8101483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Masters</a:t>
          </a:r>
        </a:p>
      </dsp:txBody>
      <dsp:txXfrm>
        <a:off x="18277" y="747266"/>
        <a:ext cx="8064929" cy="337846"/>
      </dsp:txXfrm>
    </dsp:sp>
    <dsp:sp modelId="{C5A9B698-122B-4786-AEDC-0B694DC57BA5}">
      <dsp:nvSpPr>
        <dsp:cNvPr id="0" name=""/>
        <dsp:cNvSpPr/>
      </dsp:nvSpPr>
      <dsp:spPr>
        <a:xfrm>
          <a:off x="0" y="1107343"/>
          <a:ext cx="8101483" cy="155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222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/>
            <a:t>Expertise en populations et développement (Paris V)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/>
            <a:t>Francophonie, plurilinguisme, et médiation interculturelle (Rennes)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/>
            <a:t>Géographie, Aménagement, Environnement et développement (Nanterre)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/>
            <a:t>Urbanisme et aménagement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/>
            <a:t>Humanités et management (Nanterre)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/>
            <a:t>Sciences économiques et sociales (Nanterre)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/>
            <a:t>Sciences Politiques (Nanterre)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/>
            <a:t>Sociologie (Nanterre, Paris 1, EHESS)</a:t>
          </a:r>
        </a:p>
      </dsp:txBody>
      <dsp:txXfrm>
        <a:off x="0" y="1107343"/>
        <a:ext cx="8101483" cy="1556640"/>
      </dsp:txXfrm>
    </dsp:sp>
    <dsp:sp modelId="{A4111DDB-4071-48FC-8997-2CFC7C0CDC47}">
      <dsp:nvSpPr>
        <dsp:cNvPr id="0" name=""/>
        <dsp:cNvSpPr/>
      </dsp:nvSpPr>
      <dsp:spPr>
        <a:xfrm>
          <a:off x="0" y="2663983"/>
          <a:ext cx="8101483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Concours de l’enseignement</a:t>
          </a:r>
        </a:p>
      </dsp:txBody>
      <dsp:txXfrm>
        <a:off x="18277" y="2682260"/>
        <a:ext cx="8064929" cy="337846"/>
      </dsp:txXfrm>
    </dsp:sp>
    <dsp:sp modelId="{D579D485-F6BF-412C-8AAA-FCF9820E9BCD}">
      <dsp:nvSpPr>
        <dsp:cNvPr id="0" name=""/>
        <dsp:cNvSpPr/>
      </dsp:nvSpPr>
      <dsp:spPr>
        <a:xfrm>
          <a:off x="0" y="3038383"/>
          <a:ext cx="8101483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222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/>
            <a:t>Master MEEF Sciences économiques et sociales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/>
            <a:t>Master MEEF Anglais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/>
            <a:t>Préparation à l’agrégation de Sciences économiques et sociales</a:t>
          </a:r>
        </a:p>
      </dsp:txBody>
      <dsp:txXfrm>
        <a:off x="0" y="3038383"/>
        <a:ext cx="8101483" cy="596160"/>
      </dsp:txXfrm>
    </dsp:sp>
    <dsp:sp modelId="{B4121528-6AAA-4826-9426-5FE893165C9E}">
      <dsp:nvSpPr>
        <dsp:cNvPr id="0" name=""/>
        <dsp:cNvSpPr/>
      </dsp:nvSpPr>
      <dsp:spPr>
        <a:xfrm>
          <a:off x="0" y="3634543"/>
          <a:ext cx="8101483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Autres</a:t>
          </a:r>
        </a:p>
      </dsp:txBody>
      <dsp:txXfrm>
        <a:off x="18277" y="3652820"/>
        <a:ext cx="8064929" cy="337846"/>
      </dsp:txXfrm>
    </dsp:sp>
    <dsp:sp modelId="{32C08959-5346-45DC-ACF4-D4ADC03A0474}">
      <dsp:nvSpPr>
        <dsp:cNvPr id="0" name=""/>
        <dsp:cNvSpPr/>
      </dsp:nvSpPr>
      <dsp:spPr>
        <a:xfrm>
          <a:off x="0" y="4008943"/>
          <a:ext cx="8101483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222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 err="1"/>
            <a:t>Neoma</a:t>
          </a:r>
          <a:r>
            <a:rPr lang="fr-FR" sz="1200" kern="1200" dirty="0"/>
            <a:t> Business </a:t>
          </a:r>
          <a:r>
            <a:rPr lang="fr-FR" sz="1200" kern="1200" dirty="0" err="1"/>
            <a:t>School</a:t>
          </a:r>
          <a:r>
            <a:rPr lang="fr-FR" sz="1200" kern="1200" dirty="0"/>
            <a:t> (école de commerce)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200" kern="1200" dirty="0"/>
            <a:t>New York </a:t>
          </a:r>
          <a:r>
            <a:rPr lang="fr-FR" sz="1200" kern="1200" dirty="0" err="1"/>
            <a:t>University</a:t>
          </a:r>
          <a:endParaRPr lang="fr-FR" sz="1200" kern="1200" dirty="0"/>
        </a:p>
      </dsp:txBody>
      <dsp:txXfrm>
        <a:off x="0" y="4008943"/>
        <a:ext cx="8101483" cy="397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Processus en bloc interconnecté"/>
  <dgm:desc val="Permet de représenter des étapes séquentielles dans un processus. Utilisation optimale avec de petites quantités de texte Niveau 1 et des quantités moyennes de texte Niveau 2. 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e d’onglets"/>
  <dgm:desc val="Permet de représenter des blocs d’informations non séquentiels ou groupés. Utilisation optimale avec des listes comportant de petites quantités de texte Niveau 1. Le premier Niveau 2 s’affiche en regard du texte Niveau 1 et le reste du texte Niveau 2 apparaît en dessous du texte Niveau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DE75EE9-447D-4376-930A-7AFFB3228D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54EFCDC-C406-43C5-95D2-47188755A5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7BE98D1D-9014-413F-BD26-0BA573C1608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6475" y="685800"/>
            <a:ext cx="48450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FF2A18D8-DB6C-45E9-9D00-CBF3437031E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8D50D542-32C3-43C6-95DC-70FA298694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A88B2FFB-043D-49C8-912A-29ACAA5565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A385F6D-7A28-4FDB-AD3C-B99466B959E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82711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masque2.jpg">
            <a:extLst>
              <a:ext uri="{FF2B5EF4-FFF2-40B4-BE49-F238E27FC236}">
                <a16:creationId xmlns:a16="http://schemas.microsoft.com/office/drawing/2014/main" id="{6E307608-5927-48D6-B57E-4F0BD9DD61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88" y="0"/>
            <a:ext cx="10799763" cy="764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Nanterre_Logo">
            <a:extLst>
              <a:ext uri="{FF2B5EF4-FFF2-40B4-BE49-F238E27FC236}">
                <a16:creationId xmlns:a16="http://schemas.microsoft.com/office/drawing/2014/main" id="{4E75CDA6-F404-4C08-951E-48D39CC7D7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113" y="2655888"/>
            <a:ext cx="15398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15919" y="1461393"/>
            <a:ext cx="3276600" cy="1071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noProof="0" dirty="0"/>
              <a:t>Cliquez et modifiez le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15919" y="2655193"/>
            <a:ext cx="1519064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17290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7C741E8-4339-4018-AD41-F24BF93BBC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du powerpoint I</a:t>
            </a:r>
            <a:r>
              <a:rPr lang="fr-FR" b="0"/>
              <a:t> Titre de la slide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B2DC0B2-6A9D-491E-BE49-4D242DAC2B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D70E2-8494-410C-8FFA-2F1DBDB40CB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7799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866063" y="427038"/>
            <a:ext cx="2468562" cy="6049962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27038"/>
            <a:ext cx="7256463" cy="60499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496249-0ABF-467F-9C59-6CD13A26EB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du powerpoint I</a:t>
            </a:r>
            <a:r>
              <a:rPr lang="fr-FR" b="0"/>
              <a:t> Titre de la slide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385DDAA-0C34-4532-ABC4-88FFB7B851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4AB6EB-5990-4E59-BD17-355333F4F6F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855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186510-93F5-4974-8B0A-D3690348FD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du powerpoint I</a:t>
            </a:r>
            <a:r>
              <a:rPr lang="fr-FR" b="0"/>
              <a:t> Titre de la slide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0D1D035-D55D-459C-9293-E153DC9A9A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E5F5D2-0D8A-4E2D-9509-DB9DDF3CA52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0458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5263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5263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E0C35A-9718-4357-8210-FBA29B6149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du powerpoint I</a:t>
            </a:r>
            <a:r>
              <a:rPr lang="fr-FR" b="0"/>
              <a:t> Titre de la slide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B03EF151-C640-456B-B753-CADAC43448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92B456-5470-43AC-8C25-63955204657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884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09800" y="2266950"/>
            <a:ext cx="3986213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8413" y="2266950"/>
            <a:ext cx="3986212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6B1BAC-6BB5-49BC-A19D-D6CF051EC6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du powerpoint I</a:t>
            </a:r>
            <a:r>
              <a:rPr lang="fr-FR" b="0"/>
              <a:t> Titre de la slide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AC4BCA4-4F3F-490E-8E21-1F5831A9345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FFC2AD-C430-4D0B-8AC1-B65426F88F8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37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8" y="2398713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29250" y="1692275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29250" y="2398713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0CBAFA9-838E-44B7-A4B0-4B1723AA5A4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du powerpoint I</a:t>
            </a:r>
            <a:r>
              <a:rPr lang="fr-FR" b="0"/>
              <a:t> Titre de la slide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B688D510-210C-48C4-83BA-B5BA2329C4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1BF9DD-ACD0-4179-BF2C-9D4C2D52AB1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752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B186FF-8F8F-4222-A29D-49D26BB9B8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du powerpoint I</a:t>
            </a:r>
            <a:r>
              <a:rPr lang="fr-FR" b="0"/>
              <a:t> Titre de la slide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B9EF0BE-25F0-412B-AD2D-2645E75D7F5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A883D5-B307-47F1-88EE-B035348E569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423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376579A-A2E0-47A4-89C8-F385BA0BC1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du powerpoint I</a:t>
            </a:r>
            <a:r>
              <a:rPr lang="fr-FR" b="0"/>
              <a:t> Titre de la slide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6233B003-DB41-4E8C-A5B1-53AB53E93D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0F0E02-6B29-4012-9C90-36E82F8CB8B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93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8300" y="301625"/>
            <a:ext cx="59753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F59D79-5855-4975-82D6-0611ECF6B2F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du powerpoint I</a:t>
            </a:r>
            <a:r>
              <a:rPr lang="fr-FR" b="0"/>
              <a:t> Titre de la slide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8069C55-DBC5-413F-897C-C82A82B3D1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FED281-2A3C-486E-B951-230DD77C882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8048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0" y="5294313"/>
            <a:ext cx="64135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B41095-D01B-4CE5-B601-9AAC222F0E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du powerpoint I</a:t>
            </a:r>
            <a:r>
              <a:rPr lang="fr-FR" b="0"/>
              <a:t> Titre de la slide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FC95EEE-0F3B-4E39-A4DD-3A0EEC54D7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407A4B-18BC-444D-A8F2-27C9F7BABA6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016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Encart-Texte-Int">
            <a:extLst>
              <a:ext uri="{FF2B5EF4-FFF2-40B4-BE49-F238E27FC236}">
                <a16:creationId xmlns:a16="http://schemas.microsoft.com/office/drawing/2014/main" id="{A273838B-0C20-4080-B5BD-2655EFE250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358775"/>
            <a:ext cx="2616200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5A3DACC3-3364-4523-9590-74156923A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27038"/>
            <a:ext cx="23272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67D40105-D6AB-46BF-80C6-38003437A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2266950"/>
            <a:ext cx="8124825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B1B94F1-A93B-4D4A-9858-CD189C404F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7045325"/>
            <a:ext cx="4383088" cy="1873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fr-FR"/>
              <a:t>Titre du powerpoint I Titre de la slide</a:t>
            </a:r>
          </a:p>
        </p:txBody>
      </p:sp>
      <p:pic>
        <p:nvPicPr>
          <p:cNvPr id="1030" name="Picture 8" descr="Nanterre_Logo">
            <a:extLst>
              <a:ext uri="{FF2B5EF4-FFF2-40B4-BE49-F238E27FC236}">
                <a16:creationId xmlns:a16="http://schemas.microsoft.com/office/drawing/2014/main" id="{5F048D92-F32F-42CD-A277-DBD2BB3970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6962775"/>
            <a:ext cx="7366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13">
            <a:extLst>
              <a:ext uri="{FF2B5EF4-FFF2-40B4-BE49-F238E27FC236}">
                <a16:creationId xmlns:a16="http://schemas.microsoft.com/office/drawing/2014/main" id="{0969DA32-5670-4396-85AD-032743FD844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61950" y="6705600"/>
            <a:ext cx="9967913" cy="0"/>
          </a:xfrm>
          <a:prstGeom prst="line">
            <a:avLst/>
          </a:prstGeom>
          <a:noFill/>
          <a:ln w="6350">
            <a:solidFill>
              <a:srgbClr val="1EA0D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C5AF1991-55A2-4D01-B9F8-3740A43285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040938" y="311150"/>
            <a:ext cx="293687" cy="2032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2208B6A-A2BB-4FF9-A743-99B119C15A6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hf hdr="0" dt="0"/>
  <p:txStyles>
    <p:titleStyle>
      <a:lvl1pPr algn="l" defTabSz="1042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rgbClr val="1EA0D1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rgbClr val="1EA0D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1042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rgbClr val="1EA0D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1042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rgbClr val="1EA0D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10429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rgbClr val="1EA0D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1042988" rtl="0" fontAlgn="base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1042988" rtl="0" fontAlgn="base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1042988" rtl="0" fontAlgn="base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1042988" rtl="0" fontAlgn="base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1042988" rtl="0" eaLnBrk="0" fontAlgn="base" hangingPunct="0">
        <a:spcBef>
          <a:spcPct val="0"/>
        </a:spcBef>
        <a:spcAft>
          <a:spcPct val="8000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487363" indent="-190500" algn="l" defTabSz="1042988" rtl="0" eaLnBrk="0" fontAlgn="base" hangingPunct="0">
        <a:spcBef>
          <a:spcPct val="0"/>
        </a:spcBef>
        <a:spcAft>
          <a:spcPct val="80000"/>
        </a:spcAft>
        <a:buFont typeface="Wingdings 3" panose="05040102010807070707" pitchFamily="18" charset="2"/>
        <a:buChar char="u"/>
        <a:defRPr sz="1200">
          <a:solidFill>
            <a:srgbClr val="1EA0D1"/>
          </a:solidFill>
          <a:latin typeface="+mn-lt"/>
          <a:ea typeface="+mn-ea"/>
          <a:cs typeface="+mn-cs"/>
        </a:defRPr>
      </a:lvl2pPr>
      <a:lvl3pPr marL="917575" indent="-190500" algn="l" defTabSz="1042988" rtl="0" eaLnBrk="0" fontAlgn="base" hangingPunct="0">
        <a:spcBef>
          <a:spcPct val="0"/>
        </a:spcBef>
        <a:spcAft>
          <a:spcPct val="80000"/>
        </a:spcAft>
        <a:buFont typeface="Wingdings 3" panose="05040102010807070707" pitchFamily="18" charset="2"/>
        <a:buChar char="u"/>
        <a:defRPr sz="1200">
          <a:solidFill>
            <a:srgbClr val="1EA0D1"/>
          </a:solidFill>
          <a:latin typeface="+mn-lt"/>
          <a:ea typeface="+mn-ea"/>
          <a:cs typeface="+mn-cs"/>
        </a:defRPr>
      </a:lvl3pPr>
      <a:lvl4pPr marL="1268413" indent="-211138" algn="l" defTabSz="1042988" rtl="0" eaLnBrk="0" fontAlgn="base" hangingPunct="0">
        <a:spcBef>
          <a:spcPct val="100000"/>
        </a:spcBef>
        <a:spcAft>
          <a:spcPct val="80000"/>
        </a:spcAft>
        <a:buSzPct val="150000"/>
        <a:buBlip>
          <a:blip r:embed="rId15"/>
        </a:buBlip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1376363" indent="-106363" algn="l" defTabSz="1042988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1833563" indent="-106363" algn="l" defTabSz="1042988" rtl="0" fontAlgn="base">
        <a:spcBef>
          <a:spcPct val="20000"/>
        </a:spcBef>
        <a:spcAft>
          <a:spcPct val="0"/>
        </a:spcAft>
        <a:buFont typeface="Times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290763" indent="-106363" algn="l" defTabSz="1042988" rtl="0" fontAlgn="base">
        <a:spcBef>
          <a:spcPct val="20000"/>
        </a:spcBef>
        <a:spcAft>
          <a:spcPct val="0"/>
        </a:spcAft>
        <a:buFont typeface="Times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2747963" indent="-106363" algn="l" defTabSz="1042988" rtl="0" fontAlgn="base">
        <a:spcBef>
          <a:spcPct val="20000"/>
        </a:spcBef>
        <a:spcAft>
          <a:spcPct val="0"/>
        </a:spcAft>
        <a:buFont typeface="Times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205163" indent="-106363" algn="l" defTabSz="1042988" rtl="0" fontAlgn="base">
        <a:spcBef>
          <a:spcPct val="20000"/>
        </a:spcBef>
        <a:spcAft>
          <a:spcPct val="0"/>
        </a:spcAft>
        <a:buFont typeface="Times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CFCC507-45D8-42A2-A372-655CA638B7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716713" y="1404938"/>
            <a:ext cx="3276600" cy="1296987"/>
          </a:xfrm>
        </p:spPr>
        <p:txBody>
          <a:bodyPr/>
          <a:lstStyle/>
          <a:p>
            <a:pPr eaLnBrk="1" hangingPunct="1"/>
            <a:r>
              <a:rPr lang="fr-FR" altLang="fr-FR"/>
              <a:t>LICENCE SCIENCES SOCIALES</a:t>
            </a:r>
          </a:p>
        </p:txBody>
      </p:sp>
      <p:pic>
        <p:nvPicPr>
          <p:cNvPr id="14339" name="Image 2">
            <a:extLst>
              <a:ext uri="{FF2B5EF4-FFF2-40B4-BE49-F238E27FC236}">
                <a16:creationId xmlns:a16="http://schemas.microsoft.com/office/drawing/2014/main" id="{7D3C8CE9-DAA2-4D36-8CC5-5EE70929B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2628900"/>
            <a:ext cx="29813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pied de page 4">
            <a:extLst>
              <a:ext uri="{FF2B5EF4-FFF2-40B4-BE49-F238E27FC236}">
                <a16:creationId xmlns:a16="http://schemas.microsoft.com/office/drawing/2014/main" id="{2F5F2A97-2285-4904-BFF8-8378FD3DF5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Aft>
                <a:spcPct val="8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100000"/>
              </a:spcBef>
              <a:spcAft>
                <a:spcPct val="80000"/>
              </a:spcAft>
              <a:buSzPct val="15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0"/>
              </a:spcAft>
            </a:pPr>
            <a:r>
              <a:rPr lang="fr-FR" altLang="fr-FR" sz="1000"/>
              <a:t>Licence Sciences sociales I</a:t>
            </a:r>
            <a:r>
              <a:rPr lang="fr-FR" altLang="fr-FR" sz="1000" b="0"/>
              <a:t> Structure de la formation</a:t>
            </a:r>
          </a:p>
        </p:txBody>
      </p:sp>
      <p:sp>
        <p:nvSpPr>
          <p:cNvPr id="15363" name="Espace réservé du numéro de diapositive 5">
            <a:extLst>
              <a:ext uri="{FF2B5EF4-FFF2-40B4-BE49-F238E27FC236}">
                <a16:creationId xmlns:a16="http://schemas.microsoft.com/office/drawing/2014/main" id="{3C5C90A8-7AF1-4D35-94D8-5C4F7C7C7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460BE8F-37C3-431A-BC18-4D9FE0D0E2CF}" type="slidenum">
              <a:rPr lang="fr-FR" altLang="fr-FR" sz="1200"/>
              <a:pPr/>
              <a:t>2</a:t>
            </a:fld>
            <a:endParaRPr lang="fr-FR" altLang="fr-FR" sz="120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E9BB9A6D-25FB-47A9-8D26-149A39EC2A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2327275" cy="715962"/>
          </a:xfrm>
        </p:spPr>
        <p:txBody>
          <a:bodyPr/>
          <a:lstStyle/>
          <a:p>
            <a:pPr eaLnBrk="1" hangingPunct="1"/>
            <a:r>
              <a:rPr lang="fr-FR" altLang="fr-FR"/>
              <a:t>STRUCTURE DE LA FORMATION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FC636E27-784D-4C44-806C-68545E0E547F}"/>
              </a:ext>
            </a:extLst>
          </p:cNvPr>
          <p:cNvGraphicFramePr/>
          <p:nvPr/>
        </p:nvGraphicFramePr>
        <p:xfrm>
          <a:off x="2211388" y="2266950"/>
          <a:ext cx="3900487" cy="428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C03E22DB-36E9-4606-901F-115EC2626EA1}"/>
              </a:ext>
            </a:extLst>
          </p:cNvPr>
          <p:cNvGraphicFramePr/>
          <p:nvPr/>
        </p:nvGraphicFramePr>
        <p:xfrm>
          <a:off x="6364288" y="2266950"/>
          <a:ext cx="3998912" cy="5402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367" name="Rectangle 4">
            <a:extLst>
              <a:ext uri="{FF2B5EF4-FFF2-40B4-BE49-F238E27FC236}">
                <a16:creationId xmlns:a16="http://schemas.microsoft.com/office/drawing/2014/main" id="{16326548-9AE1-4973-81E1-1E211C1FE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" y="1512888"/>
            <a:ext cx="22637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>
              <a:spcAft>
                <a:spcPct val="8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100000"/>
              </a:spcBef>
              <a:spcAft>
                <a:spcPct val="80000"/>
              </a:spcAft>
              <a:buSzPct val="15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</a:pPr>
            <a:r>
              <a:rPr lang="fr-FR" altLang="fr-FR"/>
              <a:t>Une culture générale commune</a:t>
            </a:r>
          </a:p>
        </p:txBody>
      </p:sp>
      <p:pic>
        <p:nvPicPr>
          <p:cNvPr id="15368" name="Image 4">
            <a:extLst>
              <a:ext uri="{FF2B5EF4-FFF2-40B4-BE49-F238E27FC236}">
                <a16:creationId xmlns:a16="http://schemas.microsoft.com/office/drawing/2014/main" id="{11DC6EE3-D714-4B2A-9DF5-516BFFF20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6878638"/>
            <a:ext cx="17033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pied de page 4">
            <a:extLst>
              <a:ext uri="{FF2B5EF4-FFF2-40B4-BE49-F238E27FC236}">
                <a16:creationId xmlns:a16="http://schemas.microsoft.com/office/drawing/2014/main" id="{8C0B33F1-9DF5-4EEA-A4F4-5DD88D1138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Aft>
                <a:spcPct val="8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100000"/>
              </a:spcBef>
              <a:spcAft>
                <a:spcPct val="80000"/>
              </a:spcAft>
              <a:buSzPct val="15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0"/>
              </a:spcAft>
            </a:pPr>
            <a:r>
              <a:rPr lang="fr-FR" altLang="fr-FR" sz="1000"/>
              <a:t>Licence Sciences sociales I</a:t>
            </a:r>
            <a:r>
              <a:rPr lang="fr-FR" altLang="fr-FR" sz="1000" b="0"/>
              <a:t> Structure de la formation</a:t>
            </a:r>
          </a:p>
        </p:txBody>
      </p:sp>
      <p:sp>
        <p:nvSpPr>
          <p:cNvPr id="16387" name="Espace réservé du numéro de diapositive 5">
            <a:extLst>
              <a:ext uri="{FF2B5EF4-FFF2-40B4-BE49-F238E27FC236}">
                <a16:creationId xmlns:a16="http://schemas.microsoft.com/office/drawing/2014/main" id="{67C4C0A4-2FD7-4C11-97EC-71E49EB578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F663446-6FA5-4062-8601-1328F7F77E6F}" type="slidenum">
              <a:rPr lang="fr-FR" altLang="fr-FR" sz="1200"/>
              <a:pPr/>
              <a:t>3</a:t>
            </a:fld>
            <a:endParaRPr lang="fr-FR" altLang="fr-FR" sz="120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9F5CB16-0F30-4BFB-BAB7-1E9F12F2F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2327275" cy="715962"/>
          </a:xfrm>
        </p:spPr>
        <p:txBody>
          <a:bodyPr/>
          <a:lstStyle/>
          <a:p>
            <a:pPr eaLnBrk="1" hangingPunct="1"/>
            <a:r>
              <a:rPr lang="fr-FR" altLang="fr-FR"/>
              <a:t>STRUCTURE DE LA FORMATION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CCB20FBD-2E16-4F9F-BD89-F0FFDA79B9A5}"/>
              </a:ext>
            </a:extLst>
          </p:cNvPr>
          <p:cNvGraphicFramePr/>
          <p:nvPr/>
        </p:nvGraphicFramePr>
        <p:xfrm>
          <a:off x="2211388" y="2266950"/>
          <a:ext cx="3900487" cy="428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390" name="Rectangle 4">
            <a:extLst>
              <a:ext uri="{FF2B5EF4-FFF2-40B4-BE49-F238E27FC236}">
                <a16:creationId xmlns:a16="http://schemas.microsoft.com/office/drawing/2014/main" id="{456225A1-1076-498D-92A1-6D96ABFB0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" y="1512888"/>
            <a:ext cx="22637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>
              <a:spcAft>
                <a:spcPct val="8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100000"/>
              </a:spcBef>
              <a:spcAft>
                <a:spcPct val="80000"/>
              </a:spcAft>
              <a:buSzPct val="15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</a:pPr>
            <a:r>
              <a:rPr lang="fr-FR" altLang="fr-FR"/>
              <a:t>Une spécialisation progressive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F4C04F5F-E65C-4037-9992-E3DD67CC7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288" y="2266950"/>
            <a:ext cx="3998912" cy="42862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342900" indent="-342900" algn="l" defTabSz="1042988" rtl="0" eaLnBrk="0" fontAlgn="base" hangingPunct="0">
              <a:spcBef>
                <a:spcPct val="0"/>
              </a:spcBef>
              <a:spcAft>
                <a:spcPct val="8000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7363" indent="-190500" algn="l" defTabSz="1042988" rtl="0" eaLnBrk="0" fontAlgn="base" hangingPunct="0">
              <a:spcBef>
                <a:spcPct val="0"/>
              </a:spcBef>
              <a:spcAft>
                <a:spcPct val="80000"/>
              </a:spcAft>
              <a:buFont typeface="Wingdings 3" pitchFamily="1" charset="2"/>
              <a:buChar char="u"/>
              <a:defRPr sz="2400">
                <a:solidFill>
                  <a:srgbClr val="1EA0D1"/>
                </a:solidFill>
                <a:latin typeface="+mn-lt"/>
                <a:ea typeface="+mn-ea"/>
                <a:cs typeface="+mn-cs"/>
              </a:defRPr>
            </a:lvl2pPr>
            <a:lvl3pPr marL="917575" indent="-190500" algn="l" defTabSz="1042988" rtl="0" eaLnBrk="0" fontAlgn="base" hangingPunct="0">
              <a:spcBef>
                <a:spcPct val="0"/>
              </a:spcBef>
              <a:spcAft>
                <a:spcPct val="80000"/>
              </a:spcAft>
              <a:buFont typeface="Wingdings 3" pitchFamily="1" charset="2"/>
              <a:buChar char="u"/>
              <a:defRPr sz="2000">
                <a:solidFill>
                  <a:srgbClr val="1EA0D1"/>
                </a:solidFill>
                <a:latin typeface="+mn-lt"/>
                <a:ea typeface="+mn-ea"/>
                <a:cs typeface="+mn-cs"/>
              </a:defRPr>
            </a:lvl3pPr>
            <a:lvl4pPr marL="1268413" indent="-211138" algn="l" defTabSz="1042988" rtl="0" eaLnBrk="0" fontAlgn="base" hangingPunct="0">
              <a:spcBef>
                <a:spcPct val="100000"/>
              </a:spcBef>
              <a:spcAft>
                <a:spcPct val="80000"/>
              </a:spcAft>
              <a:buSzPct val="150000"/>
              <a:buBlip>
                <a:blip r:embed="rId2"/>
              </a:buBlip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6363" indent="-1063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33563" indent="-106363" algn="l" defTabSz="1042988" rtl="0" fontAlgn="base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90763" indent="-106363" algn="l" defTabSz="1042988" rtl="0" fontAlgn="base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7963" indent="-106363" algn="l" defTabSz="1042988" rtl="0" fontAlgn="base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163" indent="-106363" algn="l" defTabSz="1042988" rtl="0" fontAlgn="base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7650" lvl="3" indent="-242888" algn="just" eaLnBrk="1" hangingPunct="1">
              <a:defRPr/>
            </a:pPr>
            <a:r>
              <a:rPr lang="fr-FR" altLang="fr-FR" sz="1500" kern="0" dirty="0">
                <a:solidFill>
                  <a:srgbClr val="000000"/>
                </a:solidFill>
              </a:rPr>
              <a:t>En L1 : Tous les enseignements sont communs</a:t>
            </a:r>
          </a:p>
          <a:p>
            <a:pPr marL="247650" lvl="3" indent="-242888" algn="just" eaLnBrk="1" hangingPunct="1">
              <a:defRPr/>
            </a:pPr>
            <a:r>
              <a:rPr lang="fr-FR" altLang="fr-FR" sz="1500" kern="0" dirty="0">
                <a:solidFill>
                  <a:srgbClr val="000000"/>
                </a:solidFill>
              </a:rPr>
              <a:t>L2, près de 80 % des enseignements sont suivis en commun par les étudiants de la formation, ce qui garantit une bonne cohérence à celle-ci</a:t>
            </a:r>
          </a:p>
          <a:p>
            <a:pPr marL="247650" lvl="3" indent="-242888" algn="just" eaLnBrk="1" hangingPunct="1">
              <a:defRPr/>
            </a:pPr>
            <a:r>
              <a:rPr lang="fr-FR" altLang="fr-FR" sz="1500" kern="0" dirty="0">
                <a:solidFill>
                  <a:srgbClr val="000000"/>
                </a:solidFill>
              </a:rPr>
              <a:t>En L3, le choix d’une orientation définitive a été facilité par les possibilités de test d’une option enseignée au niveau universitaire au cours des années de L1 et de L2</a:t>
            </a:r>
          </a:p>
          <a:p>
            <a:pPr marL="247650" lvl="3" indent="-242888" algn="just" eaLnBrk="1" hangingPunct="1">
              <a:defRPr/>
            </a:pPr>
            <a:r>
              <a:rPr lang="fr-FR" altLang="fr-FR" sz="1500" kern="0" dirty="0">
                <a:solidFill>
                  <a:srgbClr val="000000"/>
                </a:solidFill>
              </a:rPr>
              <a:t>En L3, les formes d’enseignement de l’option choisie (cours et séminaire d’initiation à la recherche) préparent à une poursuite d’études en master</a:t>
            </a:r>
            <a:endParaRPr lang="fr-FR" altLang="fr-FR" sz="1500" kern="0" dirty="0"/>
          </a:p>
        </p:txBody>
      </p:sp>
      <p:pic>
        <p:nvPicPr>
          <p:cNvPr id="16392" name="Image 7">
            <a:extLst>
              <a:ext uri="{FF2B5EF4-FFF2-40B4-BE49-F238E27FC236}">
                <a16:creationId xmlns:a16="http://schemas.microsoft.com/office/drawing/2014/main" id="{93D3A294-4CC6-4FEE-AE07-F7B64B7BD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6878638"/>
            <a:ext cx="17033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pied de page 4">
            <a:extLst>
              <a:ext uri="{FF2B5EF4-FFF2-40B4-BE49-F238E27FC236}">
                <a16:creationId xmlns:a16="http://schemas.microsoft.com/office/drawing/2014/main" id="{EDF3B1FF-7EB7-427C-9461-B01704A030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Aft>
                <a:spcPct val="8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100000"/>
              </a:spcBef>
              <a:spcAft>
                <a:spcPct val="80000"/>
              </a:spcAft>
              <a:buSzPct val="15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0"/>
              </a:spcAft>
            </a:pPr>
            <a:r>
              <a:rPr lang="fr-FR" altLang="fr-FR" sz="1000"/>
              <a:t>Licence Sciences sociales I</a:t>
            </a:r>
            <a:r>
              <a:rPr lang="fr-FR" altLang="fr-FR" sz="1000" b="0"/>
              <a:t> Débouchés de la formation</a:t>
            </a:r>
          </a:p>
        </p:txBody>
      </p:sp>
      <p:sp>
        <p:nvSpPr>
          <p:cNvPr id="17411" name="Espace réservé du numéro de diapositive 5">
            <a:extLst>
              <a:ext uri="{FF2B5EF4-FFF2-40B4-BE49-F238E27FC236}">
                <a16:creationId xmlns:a16="http://schemas.microsoft.com/office/drawing/2014/main" id="{AFDCDC8A-64E1-4438-938E-5EF2CBB5F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85004D-F898-40E7-82AA-F48463209AAF}" type="slidenum">
              <a:rPr lang="fr-FR" altLang="fr-FR" sz="1200"/>
              <a:pPr/>
              <a:t>4</a:t>
            </a:fld>
            <a:endParaRPr lang="fr-FR" altLang="fr-FR" sz="1200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EB1DCF8-388F-433B-8FC5-063C28B67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2327275" cy="715962"/>
          </a:xfrm>
        </p:spPr>
        <p:txBody>
          <a:bodyPr/>
          <a:lstStyle/>
          <a:p>
            <a:pPr eaLnBrk="1" hangingPunct="1"/>
            <a:r>
              <a:rPr lang="fr-FR" altLang="fr-FR"/>
              <a:t>DEBOUCHES DE LA FORMATION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8F59EAB-F192-45FA-A791-7D21CD3314AC}"/>
              </a:ext>
            </a:extLst>
          </p:cNvPr>
          <p:cNvGraphicFramePr/>
          <p:nvPr/>
        </p:nvGraphicFramePr>
        <p:xfrm>
          <a:off x="2211388" y="2266950"/>
          <a:ext cx="8101483" cy="428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4" name="Rectangle 4">
            <a:extLst>
              <a:ext uri="{FF2B5EF4-FFF2-40B4-BE49-F238E27FC236}">
                <a16:creationId xmlns:a16="http://schemas.microsoft.com/office/drawing/2014/main" id="{B985CD4C-3573-448D-9F04-0DF92FF43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" y="1512888"/>
            <a:ext cx="22637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>
              <a:spcAft>
                <a:spcPct val="8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100000"/>
              </a:spcBef>
              <a:spcAft>
                <a:spcPct val="80000"/>
              </a:spcAft>
              <a:buSzPct val="15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</a:pPr>
            <a:r>
              <a:rPr lang="fr-FR" altLang="fr-FR"/>
              <a:t>Masters proposés par l’université Paris-Nanterre</a:t>
            </a:r>
          </a:p>
        </p:txBody>
      </p:sp>
      <p:pic>
        <p:nvPicPr>
          <p:cNvPr id="17415" name="Image 6">
            <a:extLst>
              <a:ext uri="{FF2B5EF4-FFF2-40B4-BE49-F238E27FC236}">
                <a16:creationId xmlns:a16="http://schemas.microsoft.com/office/drawing/2014/main" id="{5BC77D51-CB43-49E4-A50D-7E420AD28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6878638"/>
            <a:ext cx="17033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pied de page 4">
            <a:extLst>
              <a:ext uri="{FF2B5EF4-FFF2-40B4-BE49-F238E27FC236}">
                <a16:creationId xmlns:a16="http://schemas.microsoft.com/office/drawing/2014/main" id="{1B046E36-AA66-47A2-946D-5922593A1A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Aft>
                <a:spcPct val="8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100000"/>
              </a:spcBef>
              <a:spcAft>
                <a:spcPct val="80000"/>
              </a:spcAft>
              <a:buSzPct val="15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0"/>
              </a:spcAft>
            </a:pPr>
            <a:r>
              <a:rPr lang="fr-FR" altLang="fr-FR" sz="1000"/>
              <a:t>Licence Sciences sociales I</a:t>
            </a:r>
            <a:r>
              <a:rPr lang="fr-FR" altLang="fr-FR" sz="1000" b="0"/>
              <a:t> Débouchés de la formation</a:t>
            </a:r>
          </a:p>
        </p:txBody>
      </p:sp>
      <p:sp>
        <p:nvSpPr>
          <p:cNvPr id="18435" name="Espace réservé du numéro de diapositive 5">
            <a:extLst>
              <a:ext uri="{FF2B5EF4-FFF2-40B4-BE49-F238E27FC236}">
                <a16:creationId xmlns:a16="http://schemas.microsoft.com/office/drawing/2014/main" id="{608A497A-FCB2-4B47-AF78-CE82A888E6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589692F-703A-40D8-B604-D424650A9A92}" type="slidenum">
              <a:rPr lang="fr-FR" altLang="fr-FR" sz="1200"/>
              <a:pPr/>
              <a:t>5</a:t>
            </a:fld>
            <a:endParaRPr lang="fr-FR" altLang="fr-FR" sz="1200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000A81D4-EF50-4A5B-8B95-5C5B7374E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2327275" cy="715962"/>
          </a:xfrm>
        </p:spPr>
        <p:txBody>
          <a:bodyPr/>
          <a:lstStyle/>
          <a:p>
            <a:pPr eaLnBrk="1" hangingPunct="1"/>
            <a:r>
              <a:rPr lang="fr-FR" altLang="fr-FR"/>
              <a:t>DEBOUCHES DE LA FORMATION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2202A002-317D-4746-9BBD-5229CDEF2650}"/>
              </a:ext>
            </a:extLst>
          </p:cNvPr>
          <p:cNvGraphicFramePr/>
          <p:nvPr/>
        </p:nvGraphicFramePr>
        <p:xfrm>
          <a:off x="2211388" y="2266950"/>
          <a:ext cx="8101483" cy="428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8" name="Rectangle 4">
            <a:extLst>
              <a:ext uri="{FF2B5EF4-FFF2-40B4-BE49-F238E27FC236}">
                <a16:creationId xmlns:a16="http://schemas.microsoft.com/office/drawing/2014/main" id="{C71458F3-5368-47F9-BB2D-AB3569296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" y="1512888"/>
            <a:ext cx="22637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>
              <a:spcAft>
                <a:spcPct val="8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100000"/>
              </a:spcBef>
              <a:spcAft>
                <a:spcPct val="80000"/>
              </a:spcAft>
              <a:buSzPct val="15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</a:pPr>
            <a:r>
              <a:rPr lang="fr-FR" altLang="fr-FR"/>
              <a:t>Réorientations et autres débouchés</a:t>
            </a:r>
          </a:p>
        </p:txBody>
      </p:sp>
      <p:pic>
        <p:nvPicPr>
          <p:cNvPr id="18439" name="Image 6">
            <a:extLst>
              <a:ext uri="{FF2B5EF4-FFF2-40B4-BE49-F238E27FC236}">
                <a16:creationId xmlns:a16="http://schemas.microsoft.com/office/drawing/2014/main" id="{CCB6DBA3-F4DC-45B6-9D4F-1291C0E60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6878638"/>
            <a:ext cx="17033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pied de page 4">
            <a:extLst>
              <a:ext uri="{FF2B5EF4-FFF2-40B4-BE49-F238E27FC236}">
                <a16:creationId xmlns:a16="http://schemas.microsoft.com/office/drawing/2014/main" id="{60B30504-A25E-4FCF-8C7D-184069FBD0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Aft>
                <a:spcPct val="8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100000"/>
              </a:spcBef>
              <a:spcAft>
                <a:spcPct val="80000"/>
              </a:spcAft>
              <a:buSzPct val="15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0"/>
              </a:spcAft>
            </a:pPr>
            <a:r>
              <a:rPr lang="fr-FR" altLang="fr-FR" sz="1000"/>
              <a:t>Licence Sciences sociales I</a:t>
            </a:r>
            <a:r>
              <a:rPr lang="fr-FR" altLang="fr-FR" sz="1000" b="0"/>
              <a:t> Débouchés de la formation</a:t>
            </a:r>
          </a:p>
        </p:txBody>
      </p:sp>
      <p:sp>
        <p:nvSpPr>
          <p:cNvPr id="19459" name="Espace réservé du numéro de diapositive 5">
            <a:extLst>
              <a:ext uri="{FF2B5EF4-FFF2-40B4-BE49-F238E27FC236}">
                <a16:creationId xmlns:a16="http://schemas.microsoft.com/office/drawing/2014/main" id="{1789E986-1ADC-4EE9-ACCB-86EAB80C4E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AE77B82-6333-4563-B0C8-454C59F98B60}" type="slidenum">
              <a:rPr lang="fr-FR" altLang="fr-FR" sz="1200"/>
              <a:pPr/>
              <a:t>6</a:t>
            </a:fld>
            <a:endParaRPr lang="fr-FR" altLang="fr-FR" sz="12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67D04A81-BEC7-469C-9527-D2BB70E5A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2327275" cy="715962"/>
          </a:xfrm>
        </p:spPr>
        <p:txBody>
          <a:bodyPr/>
          <a:lstStyle/>
          <a:p>
            <a:pPr eaLnBrk="1" hangingPunct="1"/>
            <a:r>
              <a:rPr lang="fr-FR" altLang="fr-FR"/>
              <a:t>DEBOUCHES DE LA FORMATION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D57155F9-40AE-4B13-9706-38FAC847A2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1375939"/>
              </p:ext>
            </p:extLst>
          </p:nvPr>
        </p:nvGraphicFramePr>
        <p:xfrm>
          <a:off x="2211388" y="2053233"/>
          <a:ext cx="8101483" cy="4499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62" name="Rectangle 4">
            <a:extLst>
              <a:ext uri="{FF2B5EF4-FFF2-40B4-BE49-F238E27FC236}">
                <a16:creationId xmlns:a16="http://schemas.microsoft.com/office/drawing/2014/main" id="{B33154A5-F69B-432B-A418-4F18FE12F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8" y="1512888"/>
            <a:ext cx="22415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>
              <a:spcAft>
                <a:spcPct val="8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Aft>
                <a:spcPct val="80000"/>
              </a:spcAft>
              <a:buFont typeface="Wingdings 3" panose="05040102010807070707" pitchFamily="18" charset="2"/>
              <a:buChar char="u"/>
              <a:defRPr sz="1200">
                <a:solidFill>
                  <a:srgbClr val="1EA0D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100000"/>
              </a:spcBef>
              <a:spcAft>
                <a:spcPct val="80000"/>
              </a:spcAft>
              <a:buSzPct val="150000"/>
              <a:buBlip>
                <a:blip r:embed="rId2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</a:pPr>
            <a:r>
              <a:rPr lang="fr-FR" altLang="fr-FR"/>
              <a:t>Débouchés effectivement constatés</a:t>
            </a:r>
          </a:p>
        </p:txBody>
      </p:sp>
      <p:pic>
        <p:nvPicPr>
          <p:cNvPr id="19463" name="Image 6">
            <a:extLst>
              <a:ext uri="{FF2B5EF4-FFF2-40B4-BE49-F238E27FC236}">
                <a16:creationId xmlns:a16="http://schemas.microsoft.com/office/drawing/2014/main" id="{64391843-61FB-41CC-82DF-02541BEBB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6878638"/>
            <a:ext cx="17033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B1F40"/>
      </a:accent1>
      <a:accent2>
        <a:srgbClr val="F48131"/>
      </a:accent2>
      <a:accent3>
        <a:srgbClr val="FFFFFF"/>
      </a:accent3>
      <a:accent4>
        <a:srgbClr val="000000"/>
      </a:accent4>
      <a:accent5>
        <a:srgbClr val="F3ABAF"/>
      </a:accent5>
      <a:accent6>
        <a:srgbClr val="DD742B"/>
      </a:accent6>
      <a:hlink>
        <a:srgbClr val="FBB732"/>
      </a:hlink>
      <a:folHlink>
        <a:srgbClr val="000000"/>
      </a:folHlink>
    </a:clrScheme>
    <a:fontScheme name="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598D8E9BE9C94BAFB9E35ECE603D3A" ma:contentTypeVersion="4" ma:contentTypeDescription="Crée un document." ma:contentTypeScope="" ma:versionID="350ac8be50241a39c1286777b8f8da0c">
  <xsd:schema xmlns:xsd="http://www.w3.org/2001/XMLSchema" xmlns:xs="http://www.w3.org/2001/XMLSchema" xmlns:p="http://schemas.microsoft.com/office/2006/metadata/properties" xmlns:ns2="603326dd-01a9-49bf-bf3d-f1f4129ac966" targetNamespace="http://schemas.microsoft.com/office/2006/metadata/properties" ma:root="true" ma:fieldsID="63deda304bce20fdfac6368a960eea68" ns2:_="">
    <xsd:import namespace="603326dd-01a9-49bf-bf3d-f1f4129ac9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326dd-01a9-49bf-bf3d-f1f4129ac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8B6315-5597-41E9-A962-C260BABB9B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3326dd-01a9-49bf-bf3d-f1f4129ac9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E1E42-BB9B-43E2-86DC-81106627D3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Planet10:Users:planet10:Desktop:Presentation_ALL_CONTENTS_Nanterre_00-pourPOT.pot</Template>
  <TotalTime>0</TotalTime>
  <Words>509</Words>
  <Application>Microsoft Office PowerPoint</Application>
  <PresentationFormat>Personnalisé</PresentationFormat>
  <Paragraphs>100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Times</vt:lpstr>
      <vt:lpstr>Wingdings 3</vt:lpstr>
      <vt:lpstr>Nouvelle présentation</vt:lpstr>
      <vt:lpstr>LICENCE SCIENCES SOCIALES</vt:lpstr>
      <vt:lpstr>STRUCTURE DE LA FORMATION</vt:lpstr>
      <vt:lpstr>STRUCTURE DE LA FORMATION</vt:lpstr>
      <vt:lpstr>DEBOUCHES DE LA FORMATION</vt:lpstr>
      <vt:lpstr>DEBOUCHES DE LA FORMATION</vt:lpstr>
      <vt:lpstr>DEBOUCHES DE LA FORMATION</vt:lpstr>
    </vt:vector>
  </TitlesOfParts>
  <Company>Planet7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 Narcy</dc:creator>
  <cp:lastModifiedBy>Fourault cauet Veronique</cp:lastModifiedBy>
  <cp:revision>63</cp:revision>
  <dcterms:created xsi:type="dcterms:W3CDTF">2012-08-06T10:53:46Z</dcterms:created>
  <dcterms:modified xsi:type="dcterms:W3CDTF">2024-02-05T20:18:55Z</dcterms:modified>
</cp:coreProperties>
</file>