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01" r:id="rId2"/>
    <p:sldId id="256" r:id="rId3"/>
    <p:sldId id="275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49" autoAdjust="0"/>
    <p:restoredTop sz="86690" autoAdjust="0"/>
  </p:normalViewPr>
  <p:slideViewPr>
    <p:cSldViewPr snapToGrid="0">
      <p:cViewPr varScale="1">
        <p:scale>
          <a:sx n="106" d="100"/>
          <a:sy n="106" d="100"/>
        </p:scale>
        <p:origin x="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F5AE69-36A1-4F66-BF63-63DFE2E1C645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8A6F8-389D-439B-AF3C-2D2EB460BEF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798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420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76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2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096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95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2557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898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262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832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25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890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302718E-9F21-4218-AAF1-91B35654B11D}" type="datetimeFigureOut">
              <a:rPr lang="fr-FR" smtClean="0"/>
              <a:t>07/02/2024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FBDFDAE-8775-4494-891D-1F25709FDCFF}" type="slidenum">
              <a:rPr lang="fr-FR" smtClean="0"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80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5792D704-D306-5A45-9FCD-46611BED44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20960"/>
            <a:ext cx="12192000" cy="857896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774E842-00CC-8E40-9B4B-F36A997DDCB9}"/>
              </a:ext>
            </a:extLst>
          </p:cNvPr>
          <p:cNvSpPr txBox="1"/>
          <p:nvPr/>
        </p:nvSpPr>
        <p:spPr>
          <a:xfrm>
            <a:off x="2308484" y="462762"/>
            <a:ext cx="78998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latin typeface="Trebuchet MS" panose="020B0603020202020204" pitchFamily="34" charset="0"/>
              </a:rPr>
              <a:t>		Journée Portes Ouvertes </a:t>
            </a:r>
          </a:p>
          <a:p>
            <a:r>
              <a:rPr lang="fr-FR" sz="3600" b="1" dirty="0">
                <a:solidFill>
                  <a:srgbClr val="FF0000"/>
                </a:solidFill>
                <a:latin typeface="Trebuchet MS" panose="020B0603020202020204" pitchFamily="34" charset="0"/>
              </a:rPr>
              <a:t>						UFR SSA</a:t>
            </a:r>
            <a:endParaRPr lang="fr-FR" sz="4000" dirty="0">
              <a:solidFill>
                <a:srgbClr val="FF0000"/>
              </a:solidFill>
              <a:latin typeface="Herculanum" panose="02000505000000020004" pitchFamily="2" charset="77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EBF4ED89-B726-7B43-8812-4CD64E0EAFF6}"/>
              </a:ext>
            </a:extLst>
          </p:cNvPr>
          <p:cNvSpPr txBox="1"/>
          <p:nvPr/>
        </p:nvSpPr>
        <p:spPr>
          <a:xfrm flipV="1">
            <a:off x="1588957" y="5678559"/>
            <a:ext cx="8619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br>
              <a:rPr lang="fr-FR" dirty="0"/>
            </a:br>
            <a:endParaRPr lang="fr-FR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0CF50C1-74A9-C94B-BD6E-5D4AE897F69A}"/>
              </a:ext>
            </a:extLst>
          </p:cNvPr>
          <p:cNvSpPr txBox="1"/>
          <p:nvPr/>
        </p:nvSpPr>
        <p:spPr>
          <a:xfrm>
            <a:off x="914400" y="2274039"/>
            <a:ext cx="11032761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sz="2400" dirty="0">
                <a:highlight>
                  <a:srgbClr val="C0C0C0"/>
                </a:highlight>
              </a:rPr>
              <a:t>Pieter Bruegel l’Ancien – La moisson, 1565 (cycle des saisons : août-septembre</a:t>
            </a:r>
            <a:r>
              <a:rPr lang="fr-FR" dirty="0">
                <a:highlight>
                  <a:srgbClr val="C0C0C0"/>
                </a:highlight>
              </a:rPr>
              <a:t>)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78382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CA69A8-C629-4CD0-80DB-F035EFA62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Journée Portes Ouvertes </a:t>
            </a:r>
            <a:br>
              <a:rPr lang="fr-FR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</a:br>
            <a:r>
              <a:rPr lang="fr-FR" sz="4000" b="1" dirty="0"/>
              <a:t>du 7 février 2024</a:t>
            </a:r>
            <a:br>
              <a:rPr lang="fr-FR" sz="6000" dirty="0">
                <a:latin typeface="Trebuchet MS" panose="020B0603020202020204" pitchFamily="34" charset="0"/>
              </a:rPr>
            </a:br>
            <a:br>
              <a:rPr lang="fr-FR" sz="6000" dirty="0">
                <a:latin typeface="Trebuchet MS" panose="020B0603020202020204" pitchFamily="34" charset="0"/>
              </a:rPr>
            </a:br>
            <a:endParaRPr lang="fr-FR" sz="6000" b="1" dirty="0">
              <a:solidFill>
                <a:schemeClr val="accent3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42B261-E1B0-4C23-90C4-81151B67F9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885" y="4455621"/>
            <a:ext cx="5759116" cy="1143000"/>
          </a:xfrm>
        </p:spPr>
        <p:txBody>
          <a:bodyPr>
            <a:normAutofit/>
          </a:bodyPr>
          <a:lstStyle/>
          <a:p>
            <a:r>
              <a:rPr lang="fr-FR" sz="1800" dirty="0"/>
              <a:t>Franck Collard, directeur de l’UFR SSA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8C1305D-7DAA-464C-B33E-1EB2E759F3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78" y="2944442"/>
            <a:ext cx="3083404" cy="9691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ous-titre 2">
            <a:extLst>
              <a:ext uri="{FF2B5EF4-FFF2-40B4-BE49-F238E27FC236}">
                <a16:creationId xmlns:a16="http://schemas.microsoft.com/office/drawing/2014/main" id="{80D959CE-F4E2-488E-926F-25F3AFAAD459}"/>
              </a:ext>
            </a:extLst>
          </p:cNvPr>
          <p:cNvSpPr txBox="1">
            <a:spLocks/>
          </p:cNvSpPr>
          <p:nvPr/>
        </p:nvSpPr>
        <p:spPr>
          <a:xfrm>
            <a:off x="5673970" y="4450958"/>
            <a:ext cx="6333546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/>
              <a:t>      Agnès </a:t>
            </a:r>
            <a:r>
              <a:rPr lang="fr-FR" sz="1800" dirty="0" err="1"/>
              <a:t>Diab</a:t>
            </a:r>
            <a:r>
              <a:rPr lang="fr-FR" sz="1800" dirty="0"/>
              <a:t>, responsable administrative</a:t>
            </a:r>
          </a:p>
          <a:p>
            <a:pPr algn="ctr"/>
            <a:r>
              <a:rPr lang="fr-FR" sz="1800" dirty="0"/>
              <a:t>Marco STEFANELLI, responsable </a:t>
            </a:r>
            <a:r>
              <a:rPr lang="fr-FR" sz="1800" dirty="0" err="1"/>
              <a:t>ScolaritÉ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418695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DEDFEF-DAEC-404F-A49F-478AB1B12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L’UFR SSA et son organisation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C667EB-09D0-46AD-BAE1-2D0360C6C8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4A3E2A0-F2A1-4800-A9DC-3659013D6E2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075" y="6400164"/>
            <a:ext cx="1428925" cy="457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8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135FBD-2005-4DF3-80E9-93D9B60C4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-170596"/>
            <a:ext cx="9898380" cy="1215626"/>
          </a:xfrm>
        </p:spPr>
        <p:txBody>
          <a:bodyPr>
            <a:normAutofit fontScale="90000"/>
          </a:bodyPr>
          <a:lstStyle/>
          <a:p>
            <a:r>
              <a:rPr lang="fr-FR" dirty="0"/>
              <a:t>L’UFR Sciences Sociales et Administration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909175-B709-4FD3-A757-3B9C60FFD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045031"/>
            <a:ext cx="10058400" cy="5246762"/>
          </a:xfrm>
        </p:spPr>
        <p:txBody>
          <a:bodyPr>
            <a:normAutofit/>
          </a:bodyPr>
          <a:lstStyle/>
          <a:p>
            <a:r>
              <a:rPr lang="fr-FR" dirty="0"/>
              <a:t>L’UFR SSA regroupe 6 départements qui organisent la mise en œuvre de votre formation :</a:t>
            </a:r>
          </a:p>
          <a:p>
            <a:pPr lvl="1"/>
            <a:r>
              <a:rPr lang="fr-FR" sz="2000" b="1" dirty="0"/>
              <a:t>Département d’Administration Economique et Sociale</a:t>
            </a:r>
            <a:endParaRPr lang="fr-FR" sz="2000" b="1" dirty="0">
              <a:solidFill>
                <a:srgbClr val="FF0000"/>
              </a:solidFill>
              <a:latin typeface="Herculanum" panose="02000505000000020004" pitchFamily="2" charset="77"/>
            </a:endParaRPr>
          </a:p>
          <a:p>
            <a:pPr lvl="1"/>
            <a:r>
              <a:rPr lang="fr-FR" sz="2000" b="1" dirty="0"/>
              <a:t>Département de Géographie et Aménagement                </a:t>
            </a:r>
          </a:p>
          <a:p>
            <a:pPr lvl="1"/>
            <a:r>
              <a:rPr lang="fr-FR" sz="2000" b="1" dirty="0"/>
              <a:t>Département de Sociologie 			             </a:t>
            </a:r>
            <a:endParaRPr lang="fr-FR" sz="2000" b="1" dirty="0">
              <a:solidFill>
                <a:srgbClr val="FF0000"/>
              </a:solidFill>
              <a:latin typeface="Herculanum" panose="02000505000000020004" pitchFamily="2" charset="77"/>
            </a:endParaRPr>
          </a:p>
          <a:p>
            <a:pPr lvl="1"/>
            <a:r>
              <a:rPr lang="fr-FR" sz="2000" b="1" dirty="0"/>
              <a:t>Département d'Histoire                                                           </a:t>
            </a:r>
          </a:p>
          <a:p>
            <a:pPr lvl="1"/>
            <a:r>
              <a:rPr lang="fr-FR" sz="2000" b="1" dirty="0"/>
              <a:t>Département d'Histoire de l'Art et Archéologie </a:t>
            </a:r>
          </a:p>
          <a:p>
            <a:pPr lvl="1"/>
            <a:r>
              <a:rPr lang="fr-FR" sz="2000" b="1" dirty="0"/>
              <a:t>Département de Sciences de l’Homme et Ethnologie</a:t>
            </a:r>
          </a:p>
          <a:p>
            <a:pPr marL="0">
              <a:buNone/>
            </a:pPr>
            <a:r>
              <a:rPr lang="fr-FR" dirty="0"/>
              <a:t>Ces 6 départements ont en charge :</a:t>
            </a:r>
          </a:p>
          <a:p>
            <a:pPr lvl="1"/>
            <a:r>
              <a:rPr lang="fr-FR" sz="2000" dirty="0"/>
              <a:t>7 licences générales dont la licence Sciences Sociales (</a:t>
            </a:r>
            <a:r>
              <a:rPr lang="fr-FR" sz="2000" dirty="0" err="1"/>
              <a:t>co</a:t>
            </a:r>
            <a:r>
              <a:rPr lang="fr-FR" sz="2000" dirty="0"/>
              <a:t>-organisée par 4 départements différents)</a:t>
            </a:r>
          </a:p>
          <a:p>
            <a:pPr lvl="1"/>
            <a:r>
              <a:rPr lang="fr-FR" sz="2000" dirty="0"/>
              <a:t>6 doubles-licences: </a:t>
            </a:r>
          </a:p>
          <a:p>
            <a:pPr lvl="3"/>
            <a:r>
              <a:rPr lang="fr-FR" sz="2000" dirty="0"/>
              <a:t>Histoire-Histoire de l’Art et Archéologie; Histoire-Géographie ; Histoire de l’Art et Archéologie-Sciences de l’Homme et Ethnologie; </a:t>
            </a:r>
            <a:endParaRPr lang="fr-FR" sz="2000" i="1" dirty="0"/>
          </a:p>
          <a:p>
            <a:pPr lvl="3"/>
            <a:r>
              <a:rPr lang="fr-FR" sz="2000" i="1" dirty="0"/>
              <a:t>Histoire-Droit; Histoire de l’Art et Archéologie-Droit; Histoire-Langues (anglais)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3732653-7EE7-4826-8215-EB3F0129467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3075" y="6400164"/>
            <a:ext cx="1428925" cy="4578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9255279"/>
      </p:ext>
    </p:extLst>
  </p:cSld>
  <p:clrMapOvr>
    <a:masterClrMapping/>
  </p:clrMapOvr>
</p:sld>
</file>

<file path=ppt/theme/theme1.xml><?xml version="1.0" encoding="utf-8"?>
<a:theme xmlns:a="http://schemas.openxmlformats.org/drawingml/2006/main" name="Rétrospective">
  <a:themeElements>
    <a:clrScheme name="Personnalisé 2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595959"/>
      </a:accent1>
      <a:accent2>
        <a:srgbClr val="4A9B82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316757"/>
      </a:hlink>
      <a:folHlink>
        <a:srgbClr val="9F6715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TM02900769[[fn=Rétrospective]]</Template>
  <TotalTime>409</TotalTime>
  <Words>170</Words>
  <Application>Microsoft Macintosh PowerPoint</Application>
  <PresentationFormat>Grand écran</PresentationFormat>
  <Paragraphs>36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Herculanum</vt:lpstr>
      <vt:lpstr>Trebuchet MS</vt:lpstr>
      <vt:lpstr>Rétrospective</vt:lpstr>
      <vt:lpstr>Présentation PowerPoint</vt:lpstr>
      <vt:lpstr>Journée Portes Ouvertes  du 7 février 2024  </vt:lpstr>
      <vt:lpstr>L’UFR SSA et son organisation</vt:lpstr>
      <vt:lpstr>L’UFR Sciences Sociales et Administration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d’accueil L1</dc:title>
  <dc:creator>Lionel Rischmann</dc:creator>
  <cp:lastModifiedBy>Collard Franck</cp:lastModifiedBy>
  <cp:revision>38</cp:revision>
  <dcterms:created xsi:type="dcterms:W3CDTF">2019-09-02T13:52:35Z</dcterms:created>
  <dcterms:modified xsi:type="dcterms:W3CDTF">2024-02-07T09:55:04Z</dcterms:modified>
</cp:coreProperties>
</file>