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304" r:id="rId2"/>
    <p:sldId id="302" r:id="rId3"/>
    <p:sldId id="256" r:id="rId4"/>
    <p:sldId id="275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95" autoAdjust="0"/>
    <p:restoredTop sz="86690" autoAdjust="0"/>
  </p:normalViewPr>
  <p:slideViewPr>
    <p:cSldViewPr snapToGrid="0">
      <p:cViewPr varScale="1">
        <p:scale>
          <a:sx n="107" d="100"/>
          <a:sy n="107" d="100"/>
        </p:scale>
        <p:origin x="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F5AE69-36A1-4F66-BF63-63DFE2E1C645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8A6F8-389D-439B-AF3C-2D2EB460BEF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798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420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5760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215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cueil">
  <p:cSld name="Accueil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/>
        </p:nvSpPr>
        <p:spPr>
          <a:xfrm>
            <a:off x="12369075" y="0"/>
            <a:ext cx="2870925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L’image de fond par défaut peut être supprimée et remplacée.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L’image est située dans le Masque des diapositives : Onglet </a:t>
            </a: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Affichage</a:t>
            </a: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&gt; </a:t>
            </a: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Masque des diapositives</a:t>
            </a: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sp>
        <p:nvSpPr>
          <p:cNvPr id="17" name="Google Shape;17;p2"/>
          <p:cNvSpPr txBox="1"/>
          <p:nvPr/>
        </p:nvSpPr>
        <p:spPr>
          <a:xfrm>
            <a:off x="12369075" y="1284393"/>
            <a:ext cx="287092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insérer une nouvelle image 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Insertion</a:t>
            </a: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&gt; </a:t>
            </a: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Images</a:t>
            </a:r>
            <a:endParaRPr/>
          </a:p>
        </p:txBody>
      </p:sp>
      <p:sp>
        <p:nvSpPr>
          <p:cNvPr id="18" name="Google Shape;18;p2"/>
          <p:cNvSpPr txBox="1"/>
          <p:nvPr/>
        </p:nvSpPr>
        <p:spPr>
          <a:xfrm>
            <a:off x="12369075" y="2014788"/>
            <a:ext cx="287092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placer l’image à l’arrière-plan 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Accueil</a:t>
            </a:r>
            <a:r>
              <a:rPr lang="fr-FR" sz="12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&gt; </a:t>
            </a: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Organiser</a:t>
            </a:r>
            <a:r>
              <a:rPr lang="fr-FR" sz="12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&gt; </a:t>
            </a:r>
            <a:r>
              <a:rPr lang="fr-FR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Arrière-plan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549640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096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95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557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89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5262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83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25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8907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302718E-9F21-4218-AAF1-91B35654B11D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FBDFDAE-8775-4494-891D-1F25709FDCF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804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128CC14-FA08-104E-BFAB-2E53C020F420}"/>
              </a:ext>
            </a:extLst>
          </p:cNvPr>
          <p:cNvSpPr txBox="1"/>
          <p:nvPr/>
        </p:nvSpPr>
        <p:spPr>
          <a:xfrm>
            <a:off x="499872" y="426720"/>
            <a:ext cx="958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UFR SSA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BFBB658-20F5-BC40-A559-1790D2541F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32947" cy="309211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A874DCF-BE4C-E044-8BEF-5C90DA9437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2221" y="0"/>
            <a:ext cx="6066971" cy="309211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4F75842-DD28-7040-B1E9-3E62209D1A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2222" y="3541042"/>
            <a:ext cx="6066971" cy="278099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358CC64-4194-2847-B734-476ADC390B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541043"/>
            <a:ext cx="4932947" cy="278099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D87D2F95-546C-0447-9B76-B4648D056624}"/>
              </a:ext>
            </a:extLst>
          </p:cNvPr>
          <p:cNvSpPr txBox="1"/>
          <p:nvPr/>
        </p:nvSpPr>
        <p:spPr>
          <a:xfrm>
            <a:off x="1034717" y="3092117"/>
            <a:ext cx="999824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rebuchet MS" panose="020B0603020202020204" pitchFamily="34" charset="0"/>
              </a:rPr>
              <a:t>Journée Portes Ouvertes de l’Université Paris Nanterre </a:t>
            </a:r>
          </a:p>
          <a:p>
            <a:r>
              <a:rPr lang="fr-FR" sz="2800" b="1" dirty="0">
                <a:solidFill>
                  <a:srgbClr val="FF0000"/>
                </a:solidFill>
                <a:latin typeface="Trebuchet MS" panose="020B0603020202020204" pitchFamily="34" charset="0"/>
              </a:rPr>
              <a:t>                               </a:t>
            </a:r>
          </a:p>
          <a:p>
            <a:r>
              <a:rPr lang="fr-FR" sz="2800" b="1" dirty="0">
                <a:solidFill>
                  <a:srgbClr val="FF0000"/>
                </a:solidFill>
                <a:latin typeface="Trebuchet MS" panose="020B0603020202020204" pitchFamily="34" charset="0"/>
              </a:rPr>
              <a:t>                                     UFR </a:t>
            </a:r>
          </a:p>
          <a:p>
            <a:r>
              <a:rPr lang="fr-FR" sz="2800" b="1">
                <a:solidFill>
                  <a:srgbClr val="FF0000"/>
                </a:solidFill>
                <a:latin typeface="Trebuchet MS" panose="020B0603020202020204" pitchFamily="34" charset="0"/>
              </a:rPr>
              <a:t>                                      SSA</a:t>
            </a:r>
            <a:endParaRPr lang="fr-FR" sz="2800" dirty="0">
              <a:solidFill>
                <a:srgbClr val="FF0000"/>
              </a:solidFill>
              <a:latin typeface="Herculanum" panose="02000505000000020004" pitchFamily="2" charset="77"/>
            </a:endParaRPr>
          </a:p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34DB382-5689-2147-9998-251B5AE1A88F}"/>
              </a:ext>
            </a:extLst>
          </p:cNvPr>
          <p:cNvSpPr txBox="1"/>
          <p:nvPr/>
        </p:nvSpPr>
        <p:spPr>
          <a:xfrm>
            <a:off x="4716379" y="1046747"/>
            <a:ext cx="13796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   </a:t>
            </a:r>
            <a:r>
              <a:rPr lang="fr-FR" sz="2800" b="1" dirty="0">
                <a:solidFill>
                  <a:srgbClr val="FF0000"/>
                </a:solidFill>
                <a:latin typeface="Trebuchet MS" panose="020B0703020202090204" pitchFamily="34" charset="0"/>
              </a:rPr>
              <a:t>4</a:t>
            </a:r>
          </a:p>
          <a:p>
            <a:r>
              <a:rPr lang="fr-FR" sz="2800" b="1" dirty="0">
                <a:solidFill>
                  <a:srgbClr val="FF0000"/>
                </a:solidFill>
                <a:latin typeface="Trebuchet MS" panose="020B0703020202090204" pitchFamily="34" charset="0"/>
              </a:rPr>
              <a:t>février</a:t>
            </a:r>
          </a:p>
          <a:p>
            <a:r>
              <a:rPr lang="fr-FR" sz="2800" b="1">
                <a:solidFill>
                  <a:srgbClr val="FF0000"/>
                </a:solidFill>
                <a:latin typeface="Trebuchet MS" panose="020B0703020202090204" pitchFamily="34" charset="0"/>
              </a:rPr>
              <a:t> 2026</a:t>
            </a:r>
            <a:endParaRPr lang="fr-FR" sz="2800" b="1" dirty="0">
              <a:solidFill>
                <a:srgbClr val="FF0000"/>
              </a:solidFill>
              <a:latin typeface="Trebuchet MS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66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CA69A8-C629-4CD0-80DB-F035EFA62E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6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Journée Portes Ouvertes</a:t>
            </a:r>
            <a:r>
              <a:rPr lang="fr-FR" sz="6000" dirty="0">
                <a:latin typeface="Trebuchet MS" panose="020B0603020202020204" pitchFamily="34" charset="0"/>
              </a:rPr>
              <a:t/>
            </a:r>
            <a:br>
              <a:rPr lang="fr-FR" sz="6000" dirty="0">
                <a:latin typeface="Trebuchet MS" panose="020B0603020202020204" pitchFamily="34" charset="0"/>
              </a:rPr>
            </a:br>
            <a:r>
              <a:rPr lang="fr-FR" sz="6000" dirty="0">
                <a:latin typeface="Trebuchet MS" panose="020B0603020202020204" pitchFamily="34" charset="0"/>
              </a:rPr>
              <a:t/>
            </a:r>
            <a:br>
              <a:rPr lang="fr-FR" sz="6000" dirty="0">
                <a:latin typeface="Trebuchet MS" panose="020B0603020202020204" pitchFamily="34" charset="0"/>
              </a:rPr>
            </a:br>
            <a:endParaRPr lang="fr-FR" sz="6000" b="1" dirty="0">
              <a:solidFill>
                <a:schemeClr val="accent3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F42B261-E1B0-4C23-90C4-81151B67F9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4995949" cy="1143000"/>
          </a:xfrm>
        </p:spPr>
        <p:txBody>
          <a:bodyPr>
            <a:normAutofit fontScale="92500"/>
          </a:bodyPr>
          <a:lstStyle/>
          <a:p>
            <a:r>
              <a:rPr lang="fr-FR" sz="1800" dirty="0"/>
              <a:t>Franck Collard, directeur de l’UFR SSA</a:t>
            </a:r>
          </a:p>
          <a:p>
            <a:r>
              <a:rPr lang="fr-FR" sz="1800" dirty="0"/>
              <a:t>Anne-laure </a:t>
            </a:r>
            <a:r>
              <a:rPr lang="fr-FR" sz="1800" dirty="0" err="1"/>
              <a:t>jourdheuil</a:t>
            </a:r>
            <a:r>
              <a:rPr lang="fr-FR" sz="1800" dirty="0"/>
              <a:t>, directrice adjointe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8C1305D-7DAA-464C-B33E-1EB2E759F3C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78" y="2944442"/>
            <a:ext cx="3083404" cy="96911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0D959CE-F4E2-488E-926F-25F3AFAAD459}"/>
              </a:ext>
            </a:extLst>
          </p:cNvPr>
          <p:cNvSpPr txBox="1">
            <a:spLocks/>
          </p:cNvSpPr>
          <p:nvPr/>
        </p:nvSpPr>
        <p:spPr>
          <a:xfrm>
            <a:off x="6096000" y="4450958"/>
            <a:ext cx="5026429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AutoNum type="alphaUcPeriod"/>
            </a:pPr>
            <a:r>
              <a:rPr lang="fr-FR" sz="1800" dirty="0" err="1"/>
              <a:t>Diab</a:t>
            </a:r>
            <a:r>
              <a:rPr lang="fr-FR" sz="1800" dirty="0"/>
              <a:t>, responsable administrative</a:t>
            </a:r>
          </a:p>
          <a:p>
            <a:r>
              <a:rPr lang="fr-FR" sz="1800" dirty="0"/>
              <a:t>K. </a:t>
            </a:r>
            <a:r>
              <a:rPr lang="fr-FR" sz="1800" dirty="0" err="1"/>
              <a:t>yédé</a:t>
            </a:r>
            <a:r>
              <a:rPr lang="fr-FR" sz="1800" dirty="0"/>
              <a:t>, responsable scolarité</a:t>
            </a:r>
          </a:p>
        </p:txBody>
      </p:sp>
    </p:spTree>
    <p:extLst>
      <p:ext uri="{BB962C8B-B14F-4D97-AF65-F5344CB8AC3E}">
        <p14:creationId xmlns:p14="http://schemas.microsoft.com/office/powerpoint/2010/main" val="3418695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EDFEF-DAEC-404F-A49F-478AB1B12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72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L’UFR SSA et son organisation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C667EB-09D0-46AD-BAE1-2D0360C6C8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r-FR" dirty="0"/>
              <a:t>Journées Portes Ouvertes du 4 février 2026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4A3E2A0-F2A1-4800-A9DC-3659013D6E2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075" y="6400164"/>
            <a:ext cx="1428925" cy="457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486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135FBD-2005-4DF3-80E9-93D9B60C4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-170596"/>
            <a:ext cx="9898380" cy="1215626"/>
          </a:xfrm>
        </p:spPr>
        <p:txBody>
          <a:bodyPr>
            <a:normAutofit fontScale="90000"/>
          </a:bodyPr>
          <a:lstStyle/>
          <a:p>
            <a:r>
              <a:rPr lang="fr-FR" dirty="0"/>
              <a:t>L’UFR Sciences Sociales et Administration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909175-B709-4FD3-A757-3B9C60FFD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045031"/>
            <a:ext cx="10058400" cy="5246762"/>
          </a:xfrm>
        </p:spPr>
        <p:txBody>
          <a:bodyPr>
            <a:normAutofit/>
          </a:bodyPr>
          <a:lstStyle/>
          <a:p>
            <a:r>
              <a:rPr lang="fr-FR" dirty="0"/>
              <a:t>L’UFR SSA regroupe 6 départements qui organisent la mise en œuvre de votre formation :</a:t>
            </a:r>
          </a:p>
          <a:p>
            <a:pPr lvl="1"/>
            <a:r>
              <a:rPr lang="fr-FR" sz="2000" b="1" dirty="0"/>
              <a:t>Département d’Administration Economique et Sociale</a:t>
            </a:r>
            <a:endParaRPr lang="fr-FR" sz="2000" b="1" dirty="0">
              <a:solidFill>
                <a:srgbClr val="FF0000"/>
              </a:solidFill>
              <a:latin typeface="Herculanum" panose="02000505000000020004" pitchFamily="2" charset="77"/>
            </a:endParaRPr>
          </a:p>
          <a:p>
            <a:pPr lvl="1"/>
            <a:r>
              <a:rPr lang="fr-FR" sz="2000" b="1" dirty="0"/>
              <a:t>Département de Géographie et Aménagement                </a:t>
            </a:r>
          </a:p>
          <a:p>
            <a:pPr lvl="1"/>
            <a:r>
              <a:rPr lang="fr-FR" sz="2000" b="1" dirty="0"/>
              <a:t>Département de Sociologie 			             </a:t>
            </a:r>
            <a:endParaRPr lang="fr-FR" sz="2000" b="1" dirty="0">
              <a:solidFill>
                <a:srgbClr val="FF0000"/>
              </a:solidFill>
              <a:latin typeface="Herculanum" panose="02000505000000020004" pitchFamily="2" charset="77"/>
            </a:endParaRPr>
          </a:p>
          <a:p>
            <a:pPr lvl="1"/>
            <a:r>
              <a:rPr lang="fr-FR" sz="2000" b="1" dirty="0"/>
              <a:t>Département d'Histoire                                                           </a:t>
            </a:r>
          </a:p>
          <a:p>
            <a:pPr lvl="1"/>
            <a:r>
              <a:rPr lang="fr-FR" sz="2000" b="1" dirty="0"/>
              <a:t>Département d'Histoire de l'Art et Archéologie </a:t>
            </a:r>
          </a:p>
          <a:p>
            <a:pPr lvl="1"/>
            <a:r>
              <a:rPr lang="fr-FR" sz="2000" b="1" dirty="0"/>
              <a:t>Département de Sciences de l’Homme et Ethnologie</a:t>
            </a:r>
          </a:p>
          <a:p>
            <a:pPr marL="0">
              <a:buNone/>
            </a:pPr>
            <a:r>
              <a:rPr lang="fr-FR" dirty="0"/>
              <a:t>Ces 6 départements ont en charge :</a:t>
            </a:r>
          </a:p>
          <a:p>
            <a:pPr lvl="1"/>
            <a:r>
              <a:rPr lang="fr-FR" sz="2000" dirty="0"/>
              <a:t>7 licences générales dont la licence Sciences Sociales (</a:t>
            </a:r>
            <a:r>
              <a:rPr lang="fr-FR" sz="2000" dirty="0" err="1"/>
              <a:t>co</a:t>
            </a:r>
            <a:r>
              <a:rPr lang="fr-FR" sz="2000" dirty="0"/>
              <a:t>-organisée par 3 départements différents)</a:t>
            </a:r>
          </a:p>
          <a:p>
            <a:pPr lvl="1"/>
            <a:r>
              <a:rPr lang="fr-FR" sz="2000" dirty="0"/>
              <a:t>6 double-licences: </a:t>
            </a:r>
          </a:p>
          <a:p>
            <a:pPr lvl="3"/>
            <a:r>
              <a:rPr lang="fr-FR" sz="2000" dirty="0"/>
              <a:t>Histoire-Histoire de l’Art et Archéologie; Histoire-Géographie ; Histoire de l’Art et Archéologie-Sciences de l’Homme et Ethnologie; </a:t>
            </a:r>
            <a:endParaRPr lang="fr-FR" sz="2000" i="1" dirty="0"/>
          </a:p>
          <a:p>
            <a:pPr lvl="3"/>
            <a:r>
              <a:rPr lang="fr-FR" sz="2000" i="1" dirty="0"/>
              <a:t>Histoire-Droit; Histoire de l’Art et Archéologie-Droit; Histoire-Langues (anglais)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3732653-7EE7-4826-8215-EB3F0129467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075" y="6400164"/>
            <a:ext cx="1428925" cy="457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9255279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Personnalisé 2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595959"/>
      </a:accent1>
      <a:accent2>
        <a:srgbClr val="4A9B82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316757"/>
      </a:hlink>
      <a:folHlink>
        <a:srgbClr val="9F6715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TM02900769[[fn=Rétrospective]]</Template>
  <TotalTime>433</TotalTime>
  <Words>165</Words>
  <Application>Microsoft Office PowerPoint</Application>
  <PresentationFormat>Grand écran</PresentationFormat>
  <Paragraphs>28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Herculanum</vt:lpstr>
      <vt:lpstr>Trebuchet MS</vt:lpstr>
      <vt:lpstr>Rétrospective</vt:lpstr>
      <vt:lpstr>Présentation PowerPoint</vt:lpstr>
      <vt:lpstr>Présentation PowerPoint</vt:lpstr>
      <vt:lpstr>Journée Portes Ouvertes  </vt:lpstr>
      <vt:lpstr>L’UFR SSA et son organisation</vt:lpstr>
      <vt:lpstr>L’UFR Sciences Sociales et Administration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Journée d’accueil L1</dc:title>
  <dc:creator>Lionel Rischmann</dc:creator>
  <cp:lastModifiedBy>Del franco Celine</cp:lastModifiedBy>
  <cp:revision>41</cp:revision>
  <dcterms:created xsi:type="dcterms:W3CDTF">2019-09-02T13:52:35Z</dcterms:created>
  <dcterms:modified xsi:type="dcterms:W3CDTF">2026-02-04T15:34:18Z</dcterms:modified>
</cp:coreProperties>
</file>